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13444538" cy="7562850"/>
  <p:notesSz cx="6858000" cy="9144000"/>
  <p:defaultTextStyle>
    <a:defPPr>
      <a:defRPr lang="en-US"/>
    </a:defPPr>
    <a:lvl1pPr marL="0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38257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76515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414772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553029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691286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829544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967801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106058" algn="l" defTabSz="13825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3" userDrawn="1">
          <p15:clr>
            <a:srgbClr val="A4A3A4"/>
          </p15:clr>
        </p15:guide>
        <p15:guide id="2" pos="42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7EB"/>
    <a:srgbClr val="10678A"/>
    <a:srgbClr val="65894F"/>
    <a:srgbClr val="2A375C"/>
    <a:srgbClr val="242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968" y="-1904"/>
      </p:cViewPr>
      <p:guideLst>
        <p:guide orient="horz" pos="2383"/>
        <p:guide pos="42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D04BC-EFB7-2A45-B6FE-1577C8AE4C9A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E616A-A11A-284A-9520-E617BBF86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32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1pPr>
    <a:lvl2pPr marL="138257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2pPr>
    <a:lvl3pPr marL="276515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3pPr>
    <a:lvl4pPr marL="414772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4pPr>
    <a:lvl5pPr marL="553029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5pPr>
    <a:lvl6pPr marL="691286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6pPr>
    <a:lvl7pPr marL="829544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7pPr>
    <a:lvl8pPr marL="967801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8pPr>
    <a:lvl9pPr marL="1106058" algn="l" defTabSz="138257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345" y="2349392"/>
            <a:ext cx="11427858" cy="1621114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6686" y="4285622"/>
            <a:ext cx="9411176" cy="19327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8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6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4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1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29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6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06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71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8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7305" y="2261857"/>
            <a:ext cx="3025021" cy="48181657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233" y="2261857"/>
            <a:ext cx="8850985" cy="48181657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17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45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043" y="4859842"/>
            <a:ext cx="11427858" cy="1502065"/>
          </a:xfrm>
        </p:spPr>
        <p:txBody>
          <a:bodyPr anchor="t"/>
          <a:lstStyle>
            <a:lvl1pPr algn="l">
              <a:defRPr sz="1200" b="1" cap="all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043" y="3205469"/>
            <a:ext cx="11427858" cy="1654375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3825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7651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14772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5302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69128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82954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967801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106058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9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227" y="13175467"/>
            <a:ext cx="5938006" cy="37268044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4320" y="13175467"/>
            <a:ext cx="5938006" cy="37268044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63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233" y="302865"/>
            <a:ext cx="12100085" cy="1260477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230" y="1692891"/>
            <a:ext cx="5940338" cy="705517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8257" indent="0">
              <a:buNone/>
              <a:defRPr sz="600" b="1"/>
            </a:lvl2pPr>
            <a:lvl3pPr marL="276515" indent="0">
              <a:buNone/>
              <a:defRPr sz="500" b="1"/>
            </a:lvl3pPr>
            <a:lvl4pPr marL="414772" indent="0">
              <a:buNone/>
              <a:defRPr sz="500" b="1"/>
            </a:lvl4pPr>
            <a:lvl5pPr marL="553029" indent="0">
              <a:buNone/>
              <a:defRPr sz="500" b="1"/>
            </a:lvl5pPr>
            <a:lvl6pPr marL="691286" indent="0">
              <a:buNone/>
              <a:defRPr sz="500" b="1"/>
            </a:lvl6pPr>
            <a:lvl7pPr marL="829544" indent="0">
              <a:buNone/>
              <a:defRPr sz="500" b="1"/>
            </a:lvl7pPr>
            <a:lvl8pPr marL="967801" indent="0">
              <a:buNone/>
              <a:defRPr sz="500" b="1"/>
            </a:lvl8pPr>
            <a:lvl9pPr marL="1106058" indent="0">
              <a:buNone/>
              <a:defRPr sz="5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230" y="2398404"/>
            <a:ext cx="5940338" cy="4357395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9659" y="1692891"/>
            <a:ext cx="5942672" cy="705517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8257" indent="0">
              <a:buNone/>
              <a:defRPr sz="600" b="1"/>
            </a:lvl2pPr>
            <a:lvl3pPr marL="276515" indent="0">
              <a:buNone/>
              <a:defRPr sz="500" b="1"/>
            </a:lvl3pPr>
            <a:lvl4pPr marL="414772" indent="0">
              <a:buNone/>
              <a:defRPr sz="500" b="1"/>
            </a:lvl4pPr>
            <a:lvl5pPr marL="553029" indent="0">
              <a:buNone/>
              <a:defRPr sz="500" b="1"/>
            </a:lvl5pPr>
            <a:lvl6pPr marL="691286" indent="0">
              <a:buNone/>
              <a:defRPr sz="500" b="1"/>
            </a:lvl6pPr>
            <a:lvl7pPr marL="829544" indent="0">
              <a:buNone/>
              <a:defRPr sz="500" b="1"/>
            </a:lvl7pPr>
            <a:lvl8pPr marL="967801" indent="0">
              <a:buNone/>
              <a:defRPr sz="500" b="1"/>
            </a:lvl8pPr>
            <a:lvl9pPr marL="1106058" indent="0">
              <a:buNone/>
              <a:defRPr sz="5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29659" y="2398404"/>
            <a:ext cx="5942672" cy="4357395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9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9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0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229" y="301117"/>
            <a:ext cx="4423161" cy="1281481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6457" y="301118"/>
            <a:ext cx="7515871" cy="6454682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229" y="1582600"/>
            <a:ext cx="4423161" cy="5173200"/>
          </a:xfrm>
        </p:spPr>
        <p:txBody>
          <a:bodyPr/>
          <a:lstStyle>
            <a:lvl1pPr marL="0" indent="0">
              <a:buNone/>
              <a:defRPr sz="400"/>
            </a:lvl1pPr>
            <a:lvl2pPr marL="138257" indent="0">
              <a:buNone/>
              <a:defRPr sz="400"/>
            </a:lvl2pPr>
            <a:lvl3pPr marL="276515" indent="0">
              <a:buNone/>
              <a:defRPr sz="300"/>
            </a:lvl3pPr>
            <a:lvl4pPr marL="414772" indent="0">
              <a:buNone/>
              <a:defRPr sz="300"/>
            </a:lvl4pPr>
            <a:lvl5pPr marL="553029" indent="0">
              <a:buNone/>
              <a:defRPr sz="300"/>
            </a:lvl5pPr>
            <a:lvl6pPr marL="691286" indent="0">
              <a:buNone/>
              <a:defRPr sz="300"/>
            </a:lvl6pPr>
            <a:lvl7pPr marL="829544" indent="0">
              <a:buNone/>
              <a:defRPr sz="300"/>
            </a:lvl7pPr>
            <a:lvl8pPr marL="967801" indent="0">
              <a:buNone/>
              <a:defRPr sz="300"/>
            </a:lvl8pPr>
            <a:lvl9pPr marL="1106058" indent="0">
              <a:buNone/>
              <a:defRPr sz="3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9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225" y="5293999"/>
            <a:ext cx="8066723" cy="624987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35225" y="675757"/>
            <a:ext cx="8066723" cy="4537710"/>
          </a:xfrm>
        </p:spPr>
        <p:txBody>
          <a:bodyPr/>
          <a:lstStyle>
            <a:lvl1pPr marL="0" indent="0">
              <a:buNone/>
              <a:defRPr sz="1000"/>
            </a:lvl1pPr>
            <a:lvl2pPr marL="138257" indent="0">
              <a:buNone/>
              <a:defRPr sz="800"/>
            </a:lvl2pPr>
            <a:lvl3pPr marL="276515" indent="0">
              <a:buNone/>
              <a:defRPr sz="700"/>
            </a:lvl3pPr>
            <a:lvl4pPr marL="414772" indent="0">
              <a:buNone/>
              <a:defRPr sz="600"/>
            </a:lvl4pPr>
            <a:lvl5pPr marL="553029" indent="0">
              <a:buNone/>
              <a:defRPr sz="600"/>
            </a:lvl5pPr>
            <a:lvl6pPr marL="691286" indent="0">
              <a:buNone/>
              <a:defRPr sz="600"/>
            </a:lvl6pPr>
            <a:lvl7pPr marL="829544" indent="0">
              <a:buNone/>
              <a:defRPr sz="600"/>
            </a:lvl7pPr>
            <a:lvl8pPr marL="967801" indent="0">
              <a:buNone/>
              <a:defRPr sz="600"/>
            </a:lvl8pPr>
            <a:lvl9pPr marL="1106058" indent="0">
              <a:buNone/>
              <a:defRPr sz="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35225" y="5918983"/>
            <a:ext cx="8066723" cy="887585"/>
          </a:xfrm>
        </p:spPr>
        <p:txBody>
          <a:bodyPr/>
          <a:lstStyle>
            <a:lvl1pPr marL="0" indent="0">
              <a:buNone/>
              <a:defRPr sz="400"/>
            </a:lvl1pPr>
            <a:lvl2pPr marL="138257" indent="0">
              <a:buNone/>
              <a:defRPr sz="400"/>
            </a:lvl2pPr>
            <a:lvl3pPr marL="276515" indent="0">
              <a:buNone/>
              <a:defRPr sz="300"/>
            </a:lvl3pPr>
            <a:lvl4pPr marL="414772" indent="0">
              <a:buNone/>
              <a:defRPr sz="300"/>
            </a:lvl4pPr>
            <a:lvl5pPr marL="553029" indent="0">
              <a:buNone/>
              <a:defRPr sz="300"/>
            </a:lvl5pPr>
            <a:lvl6pPr marL="691286" indent="0">
              <a:buNone/>
              <a:defRPr sz="300"/>
            </a:lvl6pPr>
            <a:lvl7pPr marL="829544" indent="0">
              <a:buNone/>
              <a:defRPr sz="300"/>
            </a:lvl7pPr>
            <a:lvl8pPr marL="967801" indent="0">
              <a:buNone/>
              <a:defRPr sz="300"/>
            </a:lvl8pPr>
            <a:lvl9pPr marL="1106058" indent="0">
              <a:buNone/>
              <a:defRPr sz="3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10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233" y="302865"/>
            <a:ext cx="12100085" cy="1260477"/>
          </a:xfrm>
          <a:prstGeom prst="rect">
            <a:avLst/>
          </a:prstGeom>
        </p:spPr>
        <p:txBody>
          <a:bodyPr vert="horz" lIns="27651" tIns="13826" rIns="27651" bIns="13826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233" y="1764667"/>
            <a:ext cx="12100085" cy="4991134"/>
          </a:xfrm>
          <a:prstGeom prst="rect">
            <a:avLst/>
          </a:prstGeom>
        </p:spPr>
        <p:txBody>
          <a:bodyPr vert="horz" lIns="27651" tIns="13826" rIns="27651" bIns="13826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246" y="7009644"/>
            <a:ext cx="3137058" cy="402651"/>
          </a:xfrm>
          <a:prstGeom prst="rect">
            <a:avLst/>
          </a:prstGeom>
        </p:spPr>
        <p:txBody>
          <a:bodyPr vert="horz" lIns="27651" tIns="13826" rIns="27651" bIns="13826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F743C-F243-334E-A863-F5B84E666768}" type="datetimeFigureOut">
              <a:rPr lang="en-US" smtClean="0"/>
              <a:t>07/03/14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93552" y="7009644"/>
            <a:ext cx="4257440" cy="402651"/>
          </a:xfrm>
          <a:prstGeom prst="rect">
            <a:avLst/>
          </a:prstGeom>
        </p:spPr>
        <p:txBody>
          <a:bodyPr vert="horz" lIns="27651" tIns="13826" rIns="27651" bIns="13826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35269" y="7009644"/>
            <a:ext cx="3137058" cy="402651"/>
          </a:xfrm>
          <a:prstGeom prst="rect">
            <a:avLst/>
          </a:prstGeom>
        </p:spPr>
        <p:txBody>
          <a:bodyPr vert="horz" lIns="27651" tIns="13826" rIns="27651" bIns="13826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8438-F49A-294A-BA08-88B5CDA8B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23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8257" rtl="0" eaLnBrk="1" latinLnBrk="0" hangingPunct="1">
        <a:spcBef>
          <a:spcPct val="0"/>
        </a:spcBef>
        <a:buNone/>
        <a:defRPr sz="1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693" indent="-103693" algn="l" defTabSz="138257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24668" indent="-86411" algn="l" defTabSz="138257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45643" indent="-69129" algn="l" defTabSz="138257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483900" indent="-69129" algn="l" defTabSz="138257" rtl="0" eaLnBrk="1" latinLnBrk="0" hangingPunct="1">
        <a:spcBef>
          <a:spcPct val="20000"/>
        </a:spcBef>
        <a:buFont typeface="Arial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22158" indent="-69129" algn="l" defTabSz="138257" rtl="0" eaLnBrk="1" latinLnBrk="0" hangingPunct="1">
        <a:spcBef>
          <a:spcPct val="20000"/>
        </a:spcBef>
        <a:buFont typeface="Arial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60415" indent="-69129" algn="l" defTabSz="138257" rtl="0" eaLnBrk="1" latinLnBrk="0" hangingPunct="1">
        <a:spcBef>
          <a:spcPct val="20000"/>
        </a:spcBef>
        <a:buFont typeface="Arial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98672" indent="-69129" algn="l" defTabSz="138257" rtl="0" eaLnBrk="1" latinLnBrk="0" hangingPunct="1">
        <a:spcBef>
          <a:spcPct val="20000"/>
        </a:spcBef>
        <a:buFont typeface="Arial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36930" indent="-69129" algn="l" defTabSz="138257" rtl="0" eaLnBrk="1" latinLnBrk="0" hangingPunct="1">
        <a:spcBef>
          <a:spcPct val="20000"/>
        </a:spcBef>
        <a:buFont typeface="Arial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75187" indent="-69129" algn="l" defTabSz="138257" rtl="0" eaLnBrk="1" latinLnBrk="0" hangingPunct="1">
        <a:spcBef>
          <a:spcPct val="20000"/>
        </a:spcBef>
        <a:buFont typeface="Arial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38257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76515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414772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553029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91286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829544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967801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106058" algn="l" defTabSz="138257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10072" y="2078435"/>
            <a:ext cx="72056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TÍTULO:</a:t>
            </a:r>
            <a:endParaRPr lang="en-US" sz="16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endParaRPr lang="en-US" sz="16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AUTORES/INSTITUIÇÃO:</a:t>
            </a:r>
            <a:endParaRPr lang="en-US" sz="16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-1201" y="3177319"/>
            <a:ext cx="7316937" cy="5064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DESCRIÇÃO DA EXPERIÊNCIA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26318" y="6956301"/>
            <a:ext cx="2427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  <a:latin typeface="Verdana"/>
                <a:cs typeface="Verdana"/>
              </a:rPr>
              <a:t>Descrição da experiência</a:t>
            </a:r>
            <a:endParaRPr lang="en-US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712905" y="5944248"/>
            <a:ext cx="7205664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/>
          <a:srcRect l="486" r="1365"/>
          <a:stretch/>
        </p:blipFill>
        <p:spPr>
          <a:xfrm>
            <a:off x="-1201" y="-1037"/>
            <a:ext cx="13445739" cy="1989494"/>
          </a:xfrm>
          <a:prstGeom prst="rect">
            <a:avLst/>
          </a:prstGeom>
        </p:spPr>
      </p:pic>
      <p:sp>
        <p:nvSpPr>
          <p:cNvPr id="20" name="TextBox 26"/>
          <p:cNvSpPr txBox="1"/>
          <p:nvPr/>
        </p:nvSpPr>
        <p:spPr>
          <a:xfrm>
            <a:off x="54435" y="4011342"/>
            <a:ext cx="720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Escreva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aqui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a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sua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descrição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r>
              <a:rPr lang="en-US" sz="1400" b="1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7576457" y="1988456"/>
            <a:ext cx="5868081" cy="55743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4000" dirty="0" smtClean="0"/>
              <a:t>INSIRA SUA IMAGEM</a:t>
            </a:r>
            <a:endParaRPr lang="pt-BR" sz="4000" dirty="0"/>
          </a:p>
        </p:txBody>
      </p:sp>
      <p:sp>
        <p:nvSpPr>
          <p:cNvPr id="22" name="Rectangle 27"/>
          <p:cNvSpPr/>
          <p:nvPr/>
        </p:nvSpPr>
        <p:spPr>
          <a:xfrm>
            <a:off x="-1201" y="5349626"/>
            <a:ext cx="7316937" cy="5064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OBJETIVOS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TextBox 26"/>
          <p:cNvSpPr txBox="1"/>
          <p:nvPr/>
        </p:nvSpPr>
        <p:spPr>
          <a:xfrm>
            <a:off x="54435" y="6183649"/>
            <a:ext cx="7205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Escreva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aqui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os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objetivos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9758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-1201" y="1974622"/>
            <a:ext cx="13445739" cy="5064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RESULTADOS ALCANÇADOS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26318" y="6956301"/>
            <a:ext cx="2427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  <a:latin typeface="Verdana"/>
                <a:cs typeface="Verdana"/>
              </a:rPr>
              <a:t>Descrição da experiência</a:t>
            </a:r>
            <a:endParaRPr lang="en-US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712905" y="5944248"/>
            <a:ext cx="7205664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/>
          <a:srcRect l="486" r="1365"/>
          <a:stretch/>
        </p:blipFill>
        <p:spPr>
          <a:xfrm>
            <a:off x="-1201" y="-1037"/>
            <a:ext cx="13445739" cy="1989494"/>
          </a:xfrm>
          <a:prstGeom prst="rect">
            <a:avLst/>
          </a:prstGeom>
        </p:spPr>
      </p:pic>
      <p:sp>
        <p:nvSpPr>
          <p:cNvPr id="20" name="TextBox 26"/>
          <p:cNvSpPr txBox="1"/>
          <p:nvPr/>
        </p:nvSpPr>
        <p:spPr>
          <a:xfrm>
            <a:off x="54435" y="2776810"/>
            <a:ext cx="720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Insira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o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texto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r>
              <a:rPr lang="en-US" sz="1400" b="1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 </a:t>
            </a:r>
          </a:p>
        </p:txBody>
      </p:sp>
      <p:sp>
        <p:nvSpPr>
          <p:cNvPr id="13" name="Rectangle 27"/>
          <p:cNvSpPr/>
          <p:nvPr/>
        </p:nvSpPr>
        <p:spPr>
          <a:xfrm>
            <a:off x="-1201" y="3511669"/>
            <a:ext cx="13445739" cy="5064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CONSIDERAÇÕES FINAIS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26"/>
          <p:cNvSpPr txBox="1"/>
          <p:nvPr/>
        </p:nvSpPr>
        <p:spPr>
          <a:xfrm>
            <a:off x="54435" y="4313857"/>
            <a:ext cx="720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Insira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o </a:t>
            </a:r>
            <a:r>
              <a:rPr lang="en-US" sz="1400" b="1" dirty="0" err="1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texto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r>
              <a:rPr lang="en-US" sz="1400" b="1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 </a:t>
            </a:r>
          </a:p>
        </p:txBody>
      </p:sp>
      <p:sp>
        <p:nvSpPr>
          <p:cNvPr id="15" name="Rectangle 27"/>
          <p:cNvSpPr/>
          <p:nvPr/>
        </p:nvSpPr>
        <p:spPr>
          <a:xfrm>
            <a:off x="-1201" y="6542925"/>
            <a:ext cx="13445739" cy="10199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 CONTATOS: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2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49</Words>
  <Application>Microsoft Macintosh PowerPoint</Application>
  <PresentationFormat>Custom</PresentationFormat>
  <Paragraphs>61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Focar Comunicação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Alves C. Lima</dc:creator>
  <cp:lastModifiedBy>Cadu Ribeiro</cp:lastModifiedBy>
  <cp:revision>22</cp:revision>
  <dcterms:created xsi:type="dcterms:W3CDTF">2013-08-15T13:30:43Z</dcterms:created>
  <dcterms:modified xsi:type="dcterms:W3CDTF">2014-03-07T14:54:13Z</dcterms:modified>
</cp:coreProperties>
</file>