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906000" cy="6858000" type="A4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5A2E"/>
    <a:srgbClr val="B46E57"/>
    <a:srgbClr val="C57E5E"/>
    <a:srgbClr val="C56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12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1417983"/>
            <a:ext cx="9382538" cy="47575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7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966499" y="125068"/>
            <a:ext cx="7641327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FFFF00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113351" y="1375051"/>
            <a:ext cx="54944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198783" y="1375051"/>
            <a:ext cx="3763617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1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966499" y="125068"/>
            <a:ext cx="7641327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FFFF00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113351" y="1375051"/>
            <a:ext cx="5494475" cy="234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198783" y="1375051"/>
            <a:ext cx="3763617" cy="2343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4113351" y="3871981"/>
            <a:ext cx="5494475" cy="234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98783" y="3871981"/>
            <a:ext cx="3763617" cy="2343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4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30" y="1709740"/>
            <a:ext cx="9554818" cy="2852737"/>
          </a:xfrm>
        </p:spPr>
        <p:txBody>
          <a:bodyPr anchor="t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530" y="4589465"/>
            <a:ext cx="9554818" cy="150018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07575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6499" y="125068"/>
            <a:ext cx="7641327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2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72" r:id="rId3"/>
    <p:sldLayoutId id="2147483663" r:id="rId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FFFF00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Impact" panose="020B0806030902050204" pitchFamily="34" charset="0"/>
          <a:ea typeface="+mn-ea"/>
          <a:cs typeface="+mn-cs"/>
        </a:defRPr>
      </a:lvl1pPr>
      <a:lvl2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35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03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299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392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Papel A4 (210 x 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Impact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Brocchi</dc:creator>
  <cp:lastModifiedBy>Gustavo Brocchi</cp:lastModifiedBy>
  <cp:revision>2</cp:revision>
  <dcterms:created xsi:type="dcterms:W3CDTF">2016-02-05T01:01:46Z</dcterms:created>
  <dcterms:modified xsi:type="dcterms:W3CDTF">2016-02-05T01:13:12Z</dcterms:modified>
</cp:coreProperties>
</file>