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</p:sldIdLst>
  <p:sldSz cx="9906000" cy="6858000" type="A4"/>
  <p:notesSz cx="9144000" cy="6858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65A2E"/>
    <a:srgbClr val="B46E57"/>
    <a:srgbClr val="C57E5E"/>
    <a:srgbClr val="C562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128" y="60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287" y="1417983"/>
            <a:ext cx="9382538" cy="47575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5722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1966499" y="125068"/>
            <a:ext cx="7641327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FFFF00"/>
                </a:solidFill>
                <a:latin typeface="Impact" panose="020B0806030902050204" pitchFamily="34" charset="0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0"/>
          </p:nvPr>
        </p:nvSpPr>
        <p:spPr>
          <a:xfrm>
            <a:off x="4113351" y="1375051"/>
            <a:ext cx="5494475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1" hasCustomPrompt="1"/>
          </p:nvPr>
        </p:nvSpPr>
        <p:spPr>
          <a:xfrm>
            <a:off x="198783" y="1375051"/>
            <a:ext cx="3763617" cy="435133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 smtClean="0"/>
              <a:t>imagem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01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Placeholder 1"/>
          <p:cNvSpPr txBox="1">
            <a:spLocks/>
          </p:cNvSpPr>
          <p:nvPr userDrawn="1"/>
        </p:nvSpPr>
        <p:spPr>
          <a:xfrm>
            <a:off x="1966499" y="125068"/>
            <a:ext cx="7641327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rgbClr val="FFFF00"/>
                </a:solidFill>
                <a:latin typeface="Impact" panose="020B0806030902050204" pitchFamily="34" charset="0"/>
                <a:ea typeface="+mj-ea"/>
                <a:cs typeface="+mj-cs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0"/>
          </p:nvPr>
        </p:nvSpPr>
        <p:spPr>
          <a:xfrm>
            <a:off x="4113351" y="1375051"/>
            <a:ext cx="5494475" cy="234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1" hasCustomPrompt="1"/>
          </p:nvPr>
        </p:nvSpPr>
        <p:spPr>
          <a:xfrm>
            <a:off x="198783" y="1375051"/>
            <a:ext cx="3763617" cy="2343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 smtClean="0"/>
              <a:t>imagem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2"/>
          </p:nvPr>
        </p:nvSpPr>
        <p:spPr>
          <a:xfrm>
            <a:off x="4113351" y="3871981"/>
            <a:ext cx="5494475" cy="234335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3" hasCustomPrompt="1"/>
          </p:nvPr>
        </p:nvSpPr>
        <p:spPr>
          <a:xfrm>
            <a:off x="198783" y="3871981"/>
            <a:ext cx="3763617" cy="234335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err="1" smtClean="0"/>
              <a:t>imagem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7543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530" y="1709740"/>
            <a:ext cx="9554818" cy="2852737"/>
          </a:xfrm>
        </p:spPr>
        <p:txBody>
          <a:bodyPr anchor="t"/>
          <a:lstStyle>
            <a:lvl1pPr algn="l">
              <a:defRPr sz="6000">
                <a:solidFill>
                  <a:schemeClr val="tx1"/>
                </a:solidFill>
              </a:defRPr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530" y="4589465"/>
            <a:ext cx="9554818" cy="1500187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07575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66499" y="125068"/>
            <a:ext cx="7641327" cy="9959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15252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1" r:id="rId2"/>
    <p:sldLayoutId id="2147483672" r:id="rId3"/>
    <p:sldLayoutId id="2147483663" r:id="rId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FFFF00"/>
          </a:solidFill>
          <a:latin typeface="Impact" panose="020B080603090205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Impact" panose="020B0806030902050204" pitchFamily="34" charset="0"/>
          <a:ea typeface="+mn-ea"/>
          <a:cs typeface="+mn-cs"/>
        </a:defRPr>
      </a:lvl1pPr>
      <a:lvl2pPr marL="225425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2pPr>
      <a:lvl3pPr marL="225425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3pPr>
      <a:lvl4pPr marL="225425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4pPr>
      <a:lvl5pPr marL="225425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358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7039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3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29974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93924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</TotalTime>
  <Words>0</Words>
  <Application>Microsoft Office PowerPoint</Application>
  <PresentationFormat>Papel A4 (210 x 297 mm)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</vt:i4>
      </vt:variant>
    </vt:vector>
  </HeadingPairs>
  <TitlesOfParts>
    <vt:vector size="8" baseType="lpstr">
      <vt:lpstr>Arial</vt:lpstr>
      <vt:lpstr>Calibri</vt:lpstr>
      <vt:lpstr>Impact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Gustavo Brocchi</dc:creator>
  <cp:lastModifiedBy>Gustavo Brocchi</cp:lastModifiedBy>
  <cp:revision>2</cp:revision>
  <dcterms:created xsi:type="dcterms:W3CDTF">2016-02-05T01:01:46Z</dcterms:created>
  <dcterms:modified xsi:type="dcterms:W3CDTF">2016-02-05T01:13:12Z</dcterms:modified>
</cp:coreProperties>
</file>