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3701A-126E-4B50-BD86-EAE43F6B526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08D2DC2-4BB3-491E-85C6-B409F3700038}">
      <dgm:prSet phldrT="[Texto]" custT="1"/>
      <dgm:spPr/>
      <dgm:t>
        <a:bodyPr/>
        <a:lstStyle/>
        <a:p>
          <a:r>
            <a:rPr lang="pt-BR" sz="2800" b="1" dirty="0" smtClean="0"/>
            <a:t>Melhoria das condições de vida e saúde</a:t>
          </a:r>
          <a:endParaRPr lang="pt-BR" sz="2800" b="1" dirty="0"/>
        </a:p>
      </dgm:t>
    </dgm:pt>
    <dgm:pt modelId="{A1E4B0DB-D9FB-4624-9249-8B2D94A7F22F}" type="parTrans" cxnId="{170497BD-797B-4FB1-BBA9-BC59968E24C1}">
      <dgm:prSet/>
      <dgm:spPr/>
      <dgm:t>
        <a:bodyPr/>
        <a:lstStyle/>
        <a:p>
          <a:endParaRPr lang="pt-BR"/>
        </a:p>
      </dgm:t>
    </dgm:pt>
    <dgm:pt modelId="{2FB143FF-723B-405A-94FE-C63CBA8DB131}" type="sibTrans" cxnId="{170497BD-797B-4FB1-BBA9-BC59968E24C1}">
      <dgm:prSet/>
      <dgm:spPr/>
      <dgm:t>
        <a:bodyPr/>
        <a:lstStyle/>
        <a:p>
          <a:endParaRPr lang="pt-BR"/>
        </a:p>
      </dgm:t>
    </dgm:pt>
    <dgm:pt modelId="{BFFD59D7-A0CC-4A28-AEB4-6E95B9F13247}">
      <dgm:prSet phldrT="[Texto]" custT="1"/>
      <dgm:spPr/>
      <dgm:t>
        <a:bodyPr/>
        <a:lstStyle/>
        <a:p>
          <a:r>
            <a:rPr lang="pt-BR" sz="2800" b="1" dirty="0" smtClean="0"/>
            <a:t>Centralidade nas ações de promoção da vida</a:t>
          </a:r>
          <a:endParaRPr lang="pt-BR" sz="2800" b="1" dirty="0"/>
        </a:p>
      </dgm:t>
    </dgm:pt>
    <dgm:pt modelId="{D712972F-6354-4967-8028-16C42DAD04B6}" type="parTrans" cxnId="{C6FC7ABE-1AC0-4DA9-98DB-EFFC7A027552}">
      <dgm:prSet/>
      <dgm:spPr/>
      <dgm:t>
        <a:bodyPr/>
        <a:lstStyle/>
        <a:p>
          <a:endParaRPr lang="pt-BR"/>
        </a:p>
      </dgm:t>
    </dgm:pt>
    <dgm:pt modelId="{8455C799-6CA2-4699-9BF1-10D21ACA3DC5}" type="sibTrans" cxnId="{C6FC7ABE-1AC0-4DA9-98DB-EFFC7A027552}">
      <dgm:prSet/>
      <dgm:spPr/>
      <dgm:t>
        <a:bodyPr/>
        <a:lstStyle/>
        <a:p>
          <a:endParaRPr lang="pt-BR"/>
        </a:p>
      </dgm:t>
    </dgm:pt>
    <dgm:pt modelId="{18970DBF-A229-4B8D-9CDF-6E0A6F5E8D9C}">
      <dgm:prSet phldrT="[Texto]" custT="1"/>
      <dgm:spPr/>
      <dgm:t>
        <a:bodyPr/>
        <a:lstStyle/>
        <a:p>
          <a:r>
            <a:rPr lang="pt-BR" sz="2800" b="1" dirty="0" smtClean="0"/>
            <a:t>Transparência pública</a:t>
          </a:r>
          <a:endParaRPr lang="pt-BR" sz="2800" b="1" dirty="0"/>
        </a:p>
      </dgm:t>
    </dgm:pt>
    <dgm:pt modelId="{E967CB8C-5B31-4BED-910F-A91BF16AA4F3}" type="parTrans" cxnId="{366EF935-DC5C-4225-8949-56B66AA6B1B9}">
      <dgm:prSet/>
      <dgm:spPr/>
      <dgm:t>
        <a:bodyPr/>
        <a:lstStyle/>
        <a:p>
          <a:endParaRPr lang="pt-BR"/>
        </a:p>
      </dgm:t>
    </dgm:pt>
    <dgm:pt modelId="{AFEDEA2F-B634-41C2-902F-3544FA350126}" type="sibTrans" cxnId="{366EF935-DC5C-4225-8949-56B66AA6B1B9}">
      <dgm:prSet/>
      <dgm:spPr/>
      <dgm:t>
        <a:bodyPr/>
        <a:lstStyle/>
        <a:p>
          <a:endParaRPr lang="pt-BR"/>
        </a:p>
      </dgm:t>
    </dgm:pt>
    <dgm:pt modelId="{FE96ED06-2309-4696-A74F-BAC7E72C762D}">
      <dgm:prSet phldrT="[Texto]" custT="1"/>
      <dgm:spPr/>
      <dgm:t>
        <a:bodyPr/>
        <a:lstStyle/>
        <a:p>
          <a:r>
            <a:rPr lang="pt-BR" sz="2800" b="1" dirty="0" smtClean="0"/>
            <a:t>Investimentos na política pública de saúde</a:t>
          </a:r>
          <a:endParaRPr lang="pt-BR" sz="2800" b="1" dirty="0"/>
        </a:p>
      </dgm:t>
    </dgm:pt>
    <dgm:pt modelId="{4A35BD31-FCB1-417D-9999-40AD7AC8F5D7}" type="parTrans" cxnId="{402958C9-A6C6-47D5-B97F-E0FFC82F1BA8}">
      <dgm:prSet/>
      <dgm:spPr/>
      <dgm:t>
        <a:bodyPr/>
        <a:lstStyle/>
        <a:p>
          <a:endParaRPr lang="pt-BR"/>
        </a:p>
      </dgm:t>
    </dgm:pt>
    <dgm:pt modelId="{A6C8B192-1640-4566-A941-5460067DD0CC}" type="sibTrans" cxnId="{402958C9-A6C6-47D5-B97F-E0FFC82F1BA8}">
      <dgm:prSet/>
      <dgm:spPr/>
      <dgm:t>
        <a:bodyPr/>
        <a:lstStyle/>
        <a:p>
          <a:endParaRPr lang="pt-BR"/>
        </a:p>
      </dgm:t>
    </dgm:pt>
    <dgm:pt modelId="{23D2E7E1-FA6E-40B5-B9F1-0F1929CB53B1}">
      <dgm:prSet phldrT="[Texto]" custT="1"/>
      <dgm:spPr/>
      <dgm:t>
        <a:bodyPr/>
        <a:lstStyle/>
        <a:p>
          <a:r>
            <a:rPr lang="pt-BR" sz="2800" b="1" dirty="0" smtClean="0"/>
            <a:t>Integração entre as políticas sociais</a:t>
          </a:r>
          <a:endParaRPr lang="pt-BR" sz="2800" b="1" dirty="0"/>
        </a:p>
      </dgm:t>
    </dgm:pt>
    <dgm:pt modelId="{1D287CB4-5726-495A-B263-56EBB1CC832A}" type="parTrans" cxnId="{B2D2DD66-B0C5-4BD9-9CC2-17DC96F142DE}">
      <dgm:prSet/>
      <dgm:spPr/>
      <dgm:t>
        <a:bodyPr/>
        <a:lstStyle/>
        <a:p>
          <a:endParaRPr lang="pt-BR"/>
        </a:p>
      </dgm:t>
    </dgm:pt>
    <dgm:pt modelId="{9DD798DB-FCD0-41C6-A1EA-1AD89D2DD675}" type="sibTrans" cxnId="{B2D2DD66-B0C5-4BD9-9CC2-17DC96F142DE}">
      <dgm:prSet/>
      <dgm:spPr/>
      <dgm:t>
        <a:bodyPr/>
        <a:lstStyle/>
        <a:p>
          <a:endParaRPr lang="pt-BR"/>
        </a:p>
      </dgm:t>
    </dgm:pt>
    <dgm:pt modelId="{31855456-8A3C-4758-AEB7-256D43342CF8}" type="pres">
      <dgm:prSet presAssocID="{5D63701A-126E-4B50-BD86-EAE43F6B52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BAA24FF-F4DC-4B25-9678-4184C6DAD684}" type="pres">
      <dgm:prSet presAssocID="{808D2DC2-4BB3-491E-85C6-B409F3700038}" presName="node" presStyleLbl="node1" presStyleIdx="0" presStyleCnt="5" custScaleX="180547" custRadScaleRad="98004" custRadScaleInc="-211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5EC90A-AC60-4C79-B96C-A3C28FCFDBE8}" type="pres">
      <dgm:prSet presAssocID="{808D2DC2-4BB3-491E-85C6-B409F3700038}" presName="spNode" presStyleCnt="0"/>
      <dgm:spPr/>
    </dgm:pt>
    <dgm:pt modelId="{8D17E1FF-883B-4CC2-BB69-D2B832E29244}" type="pres">
      <dgm:prSet presAssocID="{2FB143FF-723B-405A-94FE-C63CBA8DB131}" presName="sibTrans" presStyleLbl="sibTrans1D1" presStyleIdx="0" presStyleCnt="5"/>
      <dgm:spPr/>
      <dgm:t>
        <a:bodyPr/>
        <a:lstStyle/>
        <a:p>
          <a:endParaRPr lang="pt-BR"/>
        </a:p>
      </dgm:t>
    </dgm:pt>
    <dgm:pt modelId="{4324AFEF-7114-4CA9-BC71-64D57375EA91}" type="pres">
      <dgm:prSet presAssocID="{BFFD59D7-A0CC-4A28-AEB4-6E95B9F13247}" presName="node" presStyleLbl="node1" presStyleIdx="1" presStyleCnt="5" custScaleX="192015" custRadScaleRad="99714" custRadScaleInc="335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25D24E-EFCA-4B6B-801B-8FDC5939495D}" type="pres">
      <dgm:prSet presAssocID="{BFFD59D7-A0CC-4A28-AEB4-6E95B9F13247}" presName="spNode" presStyleCnt="0"/>
      <dgm:spPr/>
    </dgm:pt>
    <dgm:pt modelId="{DEF7C95E-82CB-44BB-A217-50107FF0BEB8}" type="pres">
      <dgm:prSet presAssocID="{8455C799-6CA2-4699-9BF1-10D21ACA3DC5}" presName="sibTrans" presStyleLbl="sibTrans1D1" presStyleIdx="1" presStyleCnt="5"/>
      <dgm:spPr/>
      <dgm:t>
        <a:bodyPr/>
        <a:lstStyle/>
        <a:p>
          <a:endParaRPr lang="pt-BR"/>
        </a:p>
      </dgm:t>
    </dgm:pt>
    <dgm:pt modelId="{643346D6-A484-4A35-BD49-905348F6B92F}" type="pres">
      <dgm:prSet presAssocID="{18970DBF-A229-4B8D-9CDF-6E0A6F5E8D9C}" presName="node" presStyleLbl="node1" presStyleIdx="2" presStyleCnt="5" custScaleX="190979" custRadScaleRad="103327" custRadScaleInc="-662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479C00-56A3-4A56-84ED-14971D7838FD}" type="pres">
      <dgm:prSet presAssocID="{18970DBF-A229-4B8D-9CDF-6E0A6F5E8D9C}" presName="spNode" presStyleCnt="0"/>
      <dgm:spPr/>
    </dgm:pt>
    <dgm:pt modelId="{22833EE9-9411-4AE2-9CE7-4A55E16A1D5F}" type="pres">
      <dgm:prSet presAssocID="{AFEDEA2F-B634-41C2-902F-3544FA350126}" presName="sibTrans" presStyleLbl="sibTrans1D1" presStyleIdx="2" presStyleCnt="5"/>
      <dgm:spPr/>
      <dgm:t>
        <a:bodyPr/>
        <a:lstStyle/>
        <a:p>
          <a:endParaRPr lang="pt-BR"/>
        </a:p>
      </dgm:t>
    </dgm:pt>
    <dgm:pt modelId="{21ADE882-2D48-4E20-AE09-3D23088C6B40}" type="pres">
      <dgm:prSet presAssocID="{FE96ED06-2309-4696-A74F-BAC7E72C762D}" presName="node" presStyleLbl="node1" presStyleIdx="3" presStyleCnt="5" custScaleX="181934" custRadScaleRad="106728" custRadScaleInc="721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FA1F49-F850-427E-97AB-D1FAACF53D5F}" type="pres">
      <dgm:prSet presAssocID="{FE96ED06-2309-4696-A74F-BAC7E72C762D}" presName="spNode" presStyleCnt="0"/>
      <dgm:spPr/>
    </dgm:pt>
    <dgm:pt modelId="{678BF056-A8EE-42E3-B925-2604A9651A9B}" type="pres">
      <dgm:prSet presAssocID="{A6C8B192-1640-4566-A941-5460067DD0CC}" presName="sibTrans" presStyleLbl="sibTrans1D1" presStyleIdx="3" presStyleCnt="5"/>
      <dgm:spPr/>
      <dgm:t>
        <a:bodyPr/>
        <a:lstStyle/>
        <a:p>
          <a:endParaRPr lang="pt-BR"/>
        </a:p>
      </dgm:t>
    </dgm:pt>
    <dgm:pt modelId="{A6AB5839-E343-44F0-BE51-C5E9B01A0371}" type="pres">
      <dgm:prSet presAssocID="{23D2E7E1-FA6E-40B5-B9F1-0F1929CB53B1}" presName="node" presStyleLbl="node1" presStyleIdx="4" presStyleCnt="5" custScaleX="188875" custRadScaleRad="102658" custRadScaleInc="-361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0CB038-A352-4F31-86D7-8819677FC4F5}" type="pres">
      <dgm:prSet presAssocID="{23D2E7E1-FA6E-40B5-B9F1-0F1929CB53B1}" presName="spNode" presStyleCnt="0"/>
      <dgm:spPr/>
    </dgm:pt>
    <dgm:pt modelId="{D3D1D78F-767E-4465-B289-3926ED6963EA}" type="pres">
      <dgm:prSet presAssocID="{9DD798DB-FCD0-41C6-A1EA-1AD89D2DD675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C4E2A409-B80A-4B05-9D4F-81395F5BAB89}" type="presOf" srcId="{23D2E7E1-FA6E-40B5-B9F1-0F1929CB53B1}" destId="{A6AB5839-E343-44F0-BE51-C5E9B01A0371}" srcOrd="0" destOrd="0" presId="urn:microsoft.com/office/officeart/2005/8/layout/cycle6"/>
    <dgm:cxn modelId="{AFF847AE-F500-432B-83A7-A310E9AC5EF9}" type="presOf" srcId="{A6C8B192-1640-4566-A941-5460067DD0CC}" destId="{678BF056-A8EE-42E3-B925-2604A9651A9B}" srcOrd="0" destOrd="0" presId="urn:microsoft.com/office/officeart/2005/8/layout/cycle6"/>
    <dgm:cxn modelId="{70197230-5479-4E61-A2F9-2A3D8DF81141}" type="presOf" srcId="{808D2DC2-4BB3-491E-85C6-B409F3700038}" destId="{CBAA24FF-F4DC-4B25-9678-4184C6DAD684}" srcOrd="0" destOrd="0" presId="urn:microsoft.com/office/officeart/2005/8/layout/cycle6"/>
    <dgm:cxn modelId="{C6FC7ABE-1AC0-4DA9-98DB-EFFC7A027552}" srcId="{5D63701A-126E-4B50-BD86-EAE43F6B5264}" destId="{BFFD59D7-A0CC-4A28-AEB4-6E95B9F13247}" srcOrd="1" destOrd="0" parTransId="{D712972F-6354-4967-8028-16C42DAD04B6}" sibTransId="{8455C799-6CA2-4699-9BF1-10D21ACA3DC5}"/>
    <dgm:cxn modelId="{2210A8AE-1FAF-408A-A5AD-4077B7A92822}" type="presOf" srcId="{9DD798DB-FCD0-41C6-A1EA-1AD89D2DD675}" destId="{D3D1D78F-767E-4465-B289-3926ED6963EA}" srcOrd="0" destOrd="0" presId="urn:microsoft.com/office/officeart/2005/8/layout/cycle6"/>
    <dgm:cxn modelId="{170497BD-797B-4FB1-BBA9-BC59968E24C1}" srcId="{5D63701A-126E-4B50-BD86-EAE43F6B5264}" destId="{808D2DC2-4BB3-491E-85C6-B409F3700038}" srcOrd="0" destOrd="0" parTransId="{A1E4B0DB-D9FB-4624-9249-8B2D94A7F22F}" sibTransId="{2FB143FF-723B-405A-94FE-C63CBA8DB131}"/>
    <dgm:cxn modelId="{402958C9-A6C6-47D5-B97F-E0FFC82F1BA8}" srcId="{5D63701A-126E-4B50-BD86-EAE43F6B5264}" destId="{FE96ED06-2309-4696-A74F-BAC7E72C762D}" srcOrd="3" destOrd="0" parTransId="{4A35BD31-FCB1-417D-9999-40AD7AC8F5D7}" sibTransId="{A6C8B192-1640-4566-A941-5460067DD0CC}"/>
    <dgm:cxn modelId="{B2D2DD66-B0C5-4BD9-9CC2-17DC96F142DE}" srcId="{5D63701A-126E-4B50-BD86-EAE43F6B5264}" destId="{23D2E7E1-FA6E-40B5-B9F1-0F1929CB53B1}" srcOrd="4" destOrd="0" parTransId="{1D287CB4-5726-495A-B263-56EBB1CC832A}" sibTransId="{9DD798DB-FCD0-41C6-A1EA-1AD89D2DD675}"/>
    <dgm:cxn modelId="{69038381-ECEC-4031-8C76-E3497FFFF40B}" type="presOf" srcId="{18970DBF-A229-4B8D-9CDF-6E0A6F5E8D9C}" destId="{643346D6-A484-4A35-BD49-905348F6B92F}" srcOrd="0" destOrd="0" presId="urn:microsoft.com/office/officeart/2005/8/layout/cycle6"/>
    <dgm:cxn modelId="{4384E03E-6CE8-4C7B-8957-DC931A33F3A7}" type="presOf" srcId="{5D63701A-126E-4B50-BD86-EAE43F6B5264}" destId="{31855456-8A3C-4758-AEB7-256D43342CF8}" srcOrd="0" destOrd="0" presId="urn:microsoft.com/office/officeart/2005/8/layout/cycle6"/>
    <dgm:cxn modelId="{366EF935-DC5C-4225-8949-56B66AA6B1B9}" srcId="{5D63701A-126E-4B50-BD86-EAE43F6B5264}" destId="{18970DBF-A229-4B8D-9CDF-6E0A6F5E8D9C}" srcOrd="2" destOrd="0" parTransId="{E967CB8C-5B31-4BED-910F-A91BF16AA4F3}" sibTransId="{AFEDEA2F-B634-41C2-902F-3544FA350126}"/>
    <dgm:cxn modelId="{8561E157-964D-47DF-AC68-BCC3B70C60D8}" type="presOf" srcId="{FE96ED06-2309-4696-A74F-BAC7E72C762D}" destId="{21ADE882-2D48-4E20-AE09-3D23088C6B40}" srcOrd="0" destOrd="0" presId="urn:microsoft.com/office/officeart/2005/8/layout/cycle6"/>
    <dgm:cxn modelId="{C6024B81-6858-4A76-B8C1-8741A0FFB15D}" type="presOf" srcId="{BFFD59D7-A0CC-4A28-AEB4-6E95B9F13247}" destId="{4324AFEF-7114-4CA9-BC71-64D57375EA91}" srcOrd="0" destOrd="0" presId="urn:microsoft.com/office/officeart/2005/8/layout/cycle6"/>
    <dgm:cxn modelId="{DD9070A7-AB8E-4654-A185-CE057869EBA1}" type="presOf" srcId="{2FB143FF-723B-405A-94FE-C63CBA8DB131}" destId="{8D17E1FF-883B-4CC2-BB69-D2B832E29244}" srcOrd="0" destOrd="0" presId="urn:microsoft.com/office/officeart/2005/8/layout/cycle6"/>
    <dgm:cxn modelId="{D6120E4C-EEEB-47E6-8C47-6C1C590690D2}" type="presOf" srcId="{8455C799-6CA2-4699-9BF1-10D21ACA3DC5}" destId="{DEF7C95E-82CB-44BB-A217-50107FF0BEB8}" srcOrd="0" destOrd="0" presId="urn:microsoft.com/office/officeart/2005/8/layout/cycle6"/>
    <dgm:cxn modelId="{8DE877B3-571D-4D91-8C43-457C7787692C}" type="presOf" srcId="{AFEDEA2F-B634-41C2-902F-3544FA350126}" destId="{22833EE9-9411-4AE2-9CE7-4A55E16A1D5F}" srcOrd="0" destOrd="0" presId="urn:microsoft.com/office/officeart/2005/8/layout/cycle6"/>
    <dgm:cxn modelId="{6B030589-19C8-45A5-A90C-34CDF16BB37E}" type="presParOf" srcId="{31855456-8A3C-4758-AEB7-256D43342CF8}" destId="{CBAA24FF-F4DC-4B25-9678-4184C6DAD684}" srcOrd="0" destOrd="0" presId="urn:microsoft.com/office/officeart/2005/8/layout/cycle6"/>
    <dgm:cxn modelId="{317EEC0F-4D03-4654-A25B-61E4A43A3403}" type="presParOf" srcId="{31855456-8A3C-4758-AEB7-256D43342CF8}" destId="{D35EC90A-AC60-4C79-B96C-A3C28FCFDBE8}" srcOrd="1" destOrd="0" presId="urn:microsoft.com/office/officeart/2005/8/layout/cycle6"/>
    <dgm:cxn modelId="{44EA5468-C62E-4014-817F-5EECB843F564}" type="presParOf" srcId="{31855456-8A3C-4758-AEB7-256D43342CF8}" destId="{8D17E1FF-883B-4CC2-BB69-D2B832E29244}" srcOrd="2" destOrd="0" presId="urn:microsoft.com/office/officeart/2005/8/layout/cycle6"/>
    <dgm:cxn modelId="{8DFBC3F9-6EBB-433F-A2A4-C6DACE7B80E1}" type="presParOf" srcId="{31855456-8A3C-4758-AEB7-256D43342CF8}" destId="{4324AFEF-7114-4CA9-BC71-64D57375EA91}" srcOrd="3" destOrd="0" presId="urn:microsoft.com/office/officeart/2005/8/layout/cycle6"/>
    <dgm:cxn modelId="{E6330C05-A3C0-4471-8B4B-FD2C982B0989}" type="presParOf" srcId="{31855456-8A3C-4758-AEB7-256D43342CF8}" destId="{8625D24E-EFCA-4B6B-801B-8FDC5939495D}" srcOrd="4" destOrd="0" presId="urn:microsoft.com/office/officeart/2005/8/layout/cycle6"/>
    <dgm:cxn modelId="{FCF62D19-5C6F-4366-8895-583A565D3A64}" type="presParOf" srcId="{31855456-8A3C-4758-AEB7-256D43342CF8}" destId="{DEF7C95E-82CB-44BB-A217-50107FF0BEB8}" srcOrd="5" destOrd="0" presId="urn:microsoft.com/office/officeart/2005/8/layout/cycle6"/>
    <dgm:cxn modelId="{C21D77FC-DD1F-454B-9B90-D0448EB416A3}" type="presParOf" srcId="{31855456-8A3C-4758-AEB7-256D43342CF8}" destId="{643346D6-A484-4A35-BD49-905348F6B92F}" srcOrd="6" destOrd="0" presId="urn:microsoft.com/office/officeart/2005/8/layout/cycle6"/>
    <dgm:cxn modelId="{A72C4BE2-3F92-40FA-B765-340173BBDA88}" type="presParOf" srcId="{31855456-8A3C-4758-AEB7-256D43342CF8}" destId="{47479C00-56A3-4A56-84ED-14971D7838FD}" srcOrd="7" destOrd="0" presId="urn:microsoft.com/office/officeart/2005/8/layout/cycle6"/>
    <dgm:cxn modelId="{9FACDF5A-8A0C-4A51-8EFF-B60DA49430C8}" type="presParOf" srcId="{31855456-8A3C-4758-AEB7-256D43342CF8}" destId="{22833EE9-9411-4AE2-9CE7-4A55E16A1D5F}" srcOrd="8" destOrd="0" presId="urn:microsoft.com/office/officeart/2005/8/layout/cycle6"/>
    <dgm:cxn modelId="{B9FCE6F1-9E28-4463-AC51-48E8B928795E}" type="presParOf" srcId="{31855456-8A3C-4758-AEB7-256D43342CF8}" destId="{21ADE882-2D48-4E20-AE09-3D23088C6B40}" srcOrd="9" destOrd="0" presId="urn:microsoft.com/office/officeart/2005/8/layout/cycle6"/>
    <dgm:cxn modelId="{17A87741-98AE-4FC4-AF12-8041849EA375}" type="presParOf" srcId="{31855456-8A3C-4758-AEB7-256D43342CF8}" destId="{6AFA1F49-F850-427E-97AB-D1FAACF53D5F}" srcOrd="10" destOrd="0" presId="urn:microsoft.com/office/officeart/2005/8/layout/cycle6"/>
    <dgm:cxn modelId="{A0AD50FB-ED6D-4ED8-A975-4F72677BFCA0}" type="presParOf" srcId="{31855456-8A3C-4758-AEB7-256D43342CF8}" destId="{678BF056-A8EE-42E3-B925-2604A9651A9B}" srcOrd="11" destOrd="0" presId="urn:microsoft.com/office/officeart/2005/8/layout/cycle6"/>
    <dgm:cxn modelId="{896B5290-4609-4A50-BDB4-306A4265F6C1}" type="presParOf" srcId="{31855456-8A3C-4758-AEB7-256D43342CF8}" destId="{A6AB5839-E343-44F0-BE51-C5E9B01A0371}" srcOrd="12" destOrd="0" presId="urn:microsoft.com/office/officeart/2005/8/layout/cycle6"/>
    <dgm:cxn modelId="{691C8B95-6AA3-4673-82A7-FD00B81253EF}" type="presParOf" srcId="{31855456-8A3C-4758-AEB7-256D43342CF8}" destId="{F90CB038-A352-4F31-86D7-8819677FC4F5}" srcOrd="13" destOrd="0" presId="urn:microsoft.com/office/officeart/2005/8/layout/cycle6"/>
    <dgm:cxn modelId="{1D089E0B-3075-499F-A686-A35537F9B873}" type="presParOf" srcId="{31855456-8A3C-4758-AEB7-256D43342CF8}" destId="{D3D1D78F-767E-4465-B289-3926ED6963E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51A763-5BF3-47D6-A5B4-4BF8B0BCCC10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DD8EA1A9-93D3-4B9E-BC8F-80007EC07CDD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3500" b="1" dirty="0" smtClean="0"/>
            <a:t>Cuidado</a:t>
          </a:r>
          <a:endParaRPr lang="pt-BR" sz="3500" b="1" dirty="0"/>
        </a:p>
      </dgm:t>
    </dgm:pt>
    <dgm:pt modelId="{3051CC6E-CF44-41C0-8A33-755F0AE6036F}" type="parTrans" cxnId="{EB201786-96D7-48B2-8193-92520C583F21}">
      <dgm:prSet/>
      <dgm:spPr/>
      <dgm:t>
        <a:bodyPr/>
        <a:lstStyle/>
        <a:p>
          <a:endParaRPr lang="pt-BR"/>
        </a:p>
      </dgm:t>
    </dgm:pt>
    <dgm:pt modelId="{BB6ECFC6-BBB6-4AD6-B7DC-10D4120F066B}" type="sibTrans" cxnId="{EB201786-96D7-48B2-8193-92520C583F21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26E23389-9DD8-4F21-AD6A-32AF15D8EB56}">
      <dgm:prSet phldrT="[Texto]" custT="1"/>
      <dgm:spPr/>
      <dgm:t>
        <a:bodyPr/>
        <a:lstStyle/>
        <a:p>
          <a:r>
            <a:rPr lang="pt-BR" sz="3500" b="1" dirty="0" smtClean="0"/>
            <a:t>Participação</a:t>
          </a:r>
          <a:endParaRPr lang="pt-BR" sz="3500" b="1" dirty="0"/>
        </a:p>
      </dgm:t>
    </dgm:pt>
    <dgm:pt modelId="{A655B12D-D89A-4823-B8C4-E92089DE7440}" type="parTrans" cxnId="{FC25F56E-9F3B-483B-9A40-3582770F054C}">
      <dgm:prSet/>
      <dgm:spPr/>
      <dgm:t>
        <a:bodyPr/>
        <a:lstStyle/>
        <a:p>
          <a:endParaRPr lang="pt-BR"/>
        </a:p>
      </dgm:t>
    </dgm:pt>
    <dgm:pt modelId="{B1168B02-7132-4480-BBA3-E874CA277A46}" type="sibTrans" cxnId="{FC25F56E-9F3B-483B-9A40-3582770F054C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3A1D5D5D-E936-4A30-A75C-75A5E0DE151A}">
      <dgm:prSet phldrT="[Texto]" custT="1"/>
      <dgm:spPr/>
      <dgm:t>
        <a:bodyPr/>
        <a:lstStyle/>
        <a:p>
          <a:r>
            <a:rPr lang="pt-BR" sz="3500" b="1" dirty="0" smtClean="0"/>
            <a:t>Organização</a:t>
          </a:r>
        </a:p>
        <a:p>
          <a:r>
            <a:rPr lang="pt-BR" sz="3500" b="1" dirty="0" smtClean="0"/>
            <a:t>Infraestrutura</a:t>
          </a:r>
          <a:endParaRPr lang="pt-BR" sz="3500" b="1" dirty="0"/>
        </a:p>
      </dgm:t>
    </dgm:pt>
    <dgm:pt modelId="{AC4ABD42-64B2-4B82-BCE4-3FB987E9F1D8}" type="parTrans" cxnId="{E0B13BBC-82A3-4DFF-ADCA-24C309CE3721}">
      <dgm:prSet/>
      <dgm:spPr/>
      <dgm:t>
        <a:bodyPr/>
        <a:lstStyle/>
        <a:p>
          <a:endParaRPr lang="pt-BR"/>
        </a:p>
      </dgm:t>
    </dgm:pt>
    <dgm:pt modelId="{9598FAFC-C855-4E68-9CF9-45130196770D}" type="sibTrans" cxnId="{E0B13BBC-82A3-4DFF-ADCA-24C309CE3721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07C70881-E58E-4EF2-9FFE-D71DF7106844}" type="pres">
      <dgm:prSet presAssocID="{3851A763-5BF3-47D6-A5B4-4BF8B0BCCC1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395F00-F018-4B1D-A5B0-777538467FC5}" type="pres">
      <dgm:prSet presAssocID="{DD8EA1A9-93D3-4B9E-BC8F-80007EC07CDD}" presName="node" presStyleLbl="node1" presStyleIdx="0" presStyleCnt="3" custScaleX="138408" custScaleY="83269" custRadScaleRad="106360" custRadScaleInc="-88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AD5F69-EE39-46B5-957F-DFBA7CC12713}" type="pres">
      <dgm:prSet presAssocID="{BB6ECFC6-BBB6-4AD6-B7DC-10D4120F066B}" presName="sibTrans" presStyleLbl="sibTrans2D1" presStyleIdx="0" presStyleCnt="3"/>
      <dgm:spPr/>
      <dgm:t>
        <a:bodyPr/>
        <a:lstStyle/>
        <a:p>
          <a:endParaRPr lang="pt-BR"/>
        </a:p>
      </dgm:t>
    </dgm:pt>
    <dgm:pt modelId="{D848199C-C14B-4C5D-85A9-A18A145E6E6E}" type="pres">
      <dgm:prSet presAssocID="{BB6ECFC6-BBB6-4AD6-B7DC-10D4120F066B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FB53145A-5EE7-45B5-A6C4-E8C745784983}" type="pres">
      <dgm:prSet presAssocID="{26E23389-9DD8-4F21-AD6A-32AF15D8EB56}" presName="node" presStyleLbl="node1" presStyleIdx="1" presStyleCnt="3" custScaleX="143963" custScaleY="77098" custRadScaleRad="127323" custRadScaleInc="-248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1C04ED-677B-44A4-8CD5-F821F96B15E3}" type="pres">
      <dgm:prSet presAssocID="{B1168B02-7132-4480-BBA3-E874CA277A46}" presName="sibTrans" presStyleLbl="sibTrans2D1" presStyleIdx="1" presStyleCnt="3"/>
      <dgm:spPr/>
      <dgm:t>
        <a:bodyPr/>
        <a:lstStyle/>
        <a:p>
          <a:endParaRPr lang="pt-BR"/>
        </a:p>
      </dgm:t>
    </dgm:pt>
    <dgm:pt modelId="{48C4C2A9-E894-4A18-82BC-BD6E702B6674}" type="pres">
      <dgm:prSet presAssocID="{B1168B02-7132-4480-BBA3-E874CA277A46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064DF193-B20F-4901-961D-BA5B548C4549}" type="pres">
      <dgm:prSet presAssocID="{3A1D5D5D-E936-4A30-A75C-75A5E0DE151A}" presName="node" presStyleLbl="node1" presStyleIdx="2" presStyleCnt="3" custScaleX="155767" custScaleY="87732" custRadScaleRad="125494" custRadScaleInc="222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BDCD72-82C2-41B1-8B0D-3BEA149A81F0}" type="pres">
      <dgm:prSet presAssocID="{9598FAFC-C855-4E68-9CF9-45130196770D}" presName="sibTrans" presStyleLbl="sibTrans2D1" presStyleIdx="2" presStyleCnt="3"/>
      <dgm:spPr/>
      <dgm:t>
        <a:bodyPr/>
        <a:lstStyle/>
        <a:p>
          <a:endParaRPr lang="pt-BR"/>
        </a:p>
      </dgm:t>
    </dgm:pt>
    <dgm:pt modelId="{62A57722-9735-459B-9A88-17F397B4E070}" type="pres">
      <dgm:prSet presAssocID="{9598FAFC-C855-4E68-9CF9-45130196770D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12B53A0D-AE5D-4CBC-B219-5608484C82E8}" type="presOf" srcId="{26E23389-9DD8-4F21-AD6A-32AF15D8EB56}" destId="{FB53145A-5EE7-45B5-A6C4-E8C745784983}" srcOrd="0" destOrd="0" presId="urn:microsoft.com/office/officeart/2005/8/layout/cycle2"/>
    <dgm:cxn modelId="{0480EDAF-2118-40B0-99FF-A61E4201A424}" type="presOf" srcId="{3851A763-5BF3-47D6-A5B4-4BF8B0BCCC10}" destId="{07C70881-E58E-4EF2-9FFE-D71DF7106844}" srcOrd="0" destOrd="0" presId="urn:microsoft.com/office/officeart/2005/8/layout/cycle2"/>
    <dgm:cxn modelId="{EB201786-96D7-48B2-8193-92520C583F21}" srcId="{3851A763-5BF3-47D6-A5B4-4BF8B0BCCC10}" destId="{DD8EA1A9-93D3-4B9E-BC8F-80007EC07CDD}" srcOrd="0" destOrd="0" parTransId="{3051CC6E-CF44-41C0-8A33-755F0AE6036F}" sibTransId="{BB6ECFC6-BBB6-4AD6-B7DC-10D4120F066B}"/>
    <dgm:cxn modelId="{F81B52A4-C096-4758-A496-6F7FADA70652}" type="presOf" srcId="{BB6ECFC6-BBB6-4AD6-B7DC-10D4120F066B}" destId="{BFAD5F69-EE39-46B5-957F-DFBA7CC12713}" srcOrd="0" destOrd="0" presId="urn:microsoft.com/office/officeart/2005/8/layout/cycle2"/>
    <dgm:cxn modelId="{E0B13BBC-82A3-4DFF-ADCA-24C309CE3721}" srcId="{3851A763-5BF3-47D6-A5B4-4BF8B0BCCC10}" destId="{3A1D5D5D-E936-4A30-A75C-75A5E0DE151A}" srcOrd="2" destOrd="0" parTransId="{AC4ABD42-64B2-4B82-BCE4-3FB987E9F1D8}" sibTransId="{9598FAFC-C855-4E68-9CF9-45130196770D}"/>
    <dgm:cxn modelId="{267936CE-D602-4043-9597-43B4FAFE26A9}" type="presOf" srcId="{DD8EA1A9-93D3-4B9E-BC8F-80007EC07CDD}" destId="{C7395F00-F018-4B1D-A5B0-777538467FC5}" srcOrd="0" destOrd="0" presId="urn:microsoft.com/office/officeart/2005/8/layout/cycle2"/>
    <dgm:cxn modelId="{99D70D18-85E7-472A-B410-53214B22539A}" type="presOf" srcId="{BB6ECFC6-BBB6-4AD6-B7DC-10D4120F066B}" destId="{D848199C-C14B-4C5D-85A9-A18A145E6E6E}" srcOrd="1" destOrd="0" presId="urn:microsoft.com/office/officeart/2005/8/layout/cycle2"/>
    <dgm:cxn modelId="{9FCF8402-8737-4942-9B5A-F82837BB2434}" type="presOf" srcId="{9598FAFC-C855-4E68-9CF9-45130196770D}" destId="{F2BDCD72-82C2-41B1-8B0D-3BEA149A81F0}" srcOrd="0" destOrd="0" presId="urn:microsoft.com/office/officeart/2005/8/layout/cycle2"/>
    <dgm:cxn modelId="{FC25F56E-9F3B-483B-9A40-3582770F054C}" srcId="{3851A763-5BF3-47D6-A5B4-4BF8B0BCCC10}" destId="{26E23389-9DD8-4F21-AD6A-32AF15D8EB56}" srcOrd="1" destOrd="0" parTransId="{A655B12D-D89A-4823-B8C4-E92089DE7440}" sibTransId="{B1168B02-7132-4480-BBA3-E874CA277A46}"/>
    <dgm:cxn modelId="{C7B0CAA4-AA02-402D-90E2-13C0FE555C3C}" type="presOf" srcId="{B1168B02-7132-4480-BBA3-E874CA277A46}" destId="{48C4C2A9-E894-4A18-82BC-BD6E702B6674}" srcOrd="1" destOrd="0" presId="urn:microsoft.com/office/officeart/2005/8/layout/cycle2"/>
    <dgm:cxn modelId="{70758F68-3C51-461C-A69D-E9667FB54018}" type="presOf" srcId="{9598FAFC-C855-4E68-9CF9-45130196770D}" destId="{62A57722-9735-459B-9A88-17F397B4E070}" srcOrd="1" destOrd="0" presId="urn:microsoft.com/office/officeart/2005/8/layout/cycle2"/>
    <dgm:cxn modelId="{1EE0500F-A0CB-40D0-8ADC-BCF8FEF15FB7}" type="presOf" srcId="{B1168B02-7132-4480-BBA3-E874CA277A46}" destId="{EE1C04ED-677B-44A4-8CD5-F821F96B15E3}" srcOrd="0" destOrd="0" presId="urn:microsoft.com/office/officeart/2005/8/layout/cycle2"/>
    <dgm:cxn modelId="{61F039B9-03E6-4BE6-B931-41BB72AA1A6A}" type="presOf" srcId="{3A1D5D5D-E936-4A30-A75C-75A5E0DE151A}" destId="{064DF193-B20F-4901-961D-BA5B548C4549}" srcOrd="0" destOrd="0" presId="urn:microsoft.com/office/officeart/2005/8/layout/cycle2"/>
    <dgm:cxn modelId="{FC891C7C-01AE-4CFD-9405-D6CDCD227FB5}" type="presParOf" srcId="{07C70881-E58E-4EF2-9FFE-D71DF7106844}" destId="{C7395F00-F018-4B1D-A5B0-777538467FC5}" srcOrd="0" destOrd="0" presId="urn:microsoft.com/office/officeart/2005/8/layout/cycle2"/>
    <dgm:cxn modelId="{A188F1D4-8346-4BA1-9732-A0A26E6A1495}" type="presParOf" srcId="{07C70881-E58E-4EF2-9FFE-D71DF7106844}" destId="{BFAD5F69-EE39-46B5-957F-DFBA7CC12713}" srcOrd="1" destOrd="0" presId="urn:microsoft.com/office/officeart/2005/8/layout/cycle2"/>
    <dgm:cxn modelId="{32852025-85F3-40C7-AFC2-9FC3E9AE32E2}" type="presParOf" srcId="{BFAD5F69-EE39-46B5-957F-DFBA7CC12713}" destId="{D848199C-C14B-4C5D-85A9-A18A145E6E6E}" srcOrd="0" destOrd="0" presId="urn:microsoft.com/office/officeart/2005/8/layout/cycle2"/>
    <dgm:cxn modelId="{808148DD-9A9B-4DEA-9667-E35F2758099B}" type="presParOf" srcId="{07C70881-E58E-4EF2-9FFE-D71DF7106844}" destId="{FB53145A-5EE7-45B5-A6C4-E8C745784983}" srcOrd="2" destOrd="0" presId="urn:microsoft.com/office/officeart/2005/8/layout/cycle2"/>
    <dgm:cxn modelId="{C227B93F-8E1A-43B3-A637-6185312B2EF0}" type="presParOf" srcId="{07C70881-E58E-4EF2-9FFE-D71DF7106844}" destId="{EE1C04ED-677B-44A4-8CD5-F821F96B15E3}" srcOrd="3" destOrd="0" presId="urn:microsoft.com/office/officeart/2005/8/layout/cycle2"/>
    <dgm:cxn modelId="{D80A58B5-F5A0-4D8D-AA11-6445E38D9EAE}" type="presParOf" srcId="{EE1C04ED-677B-44A4-8CD5-F821F96B15E3}" destId="{48C4C2A9-E894-4A18-82BC-BD6E702B6674}" srcOrd="0" destOrd="0" presId="urn:microsoft.com/office/officeart/2005/8/layout/cycle2"/>
    <dgm:cxn modelId="{6A865299-74A3-4171-A4C1-EC73F80D82D1}" type="presParOf" srcId="{07C70881-E58E-4EF2-9FFE-D71DF7106844}" destId="{064DF193-B20F-4901-961D-BA5B548C4549}" srcOrd="4" destOrd="0" presId="urn:microsoft.com/office/officeart/2005/8/layout/cycle2"/>
    <dgm:cxn modelId="{75BE5613-3D84-4F13-BBD3-EAF18343B196}" type="presParOf" srcId="{07C70881-E58E-4EF2-9FFE-D71DF7106844}" destId="{F2BDCD72-82C2-41B1-8B0D-3BEA149A81F0}" srcOrd="5" destOrd="0" presId="urn:microsoft.com/office/officeart/2005/8/layout/cycle2"/>
    <dgm:cxn modelId="{62B5705B-E8EC-4C90-A838-9165C4B0A527}" type="presParOf" srcId="{F2BDCD72-82C2-41B1-8B0D-3BEA149A81F0}" destId="{62A57722-9735-459B-9A88-17F397B4E07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51A763-5BF3-47D6-A5B4-4BF8B0BCCC10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DD8EA1A9-93D3-4B9E-BC8F-80007EC07CDD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3500" b="1" dirty="0" smtClean="0"/>
            <a:t>Cuidado</a:t>
          </a:r>
          <a:endParaRPr lang="pt-BR" sz="3500" b="1" dirty="0"/>
        </a:p>
      </dgm:t>
    </dgm:pt>
    <dgm:pt modelId="{3051CC6E-CF44-41C0-8A33-755F0AE6036F}" type="parTrans" cxnId="{EB201786-96D7-48B2-8193-92520C583F21}">
      <dgm:prSet/>
      <dgm:spPr/>
      <dgm:t>
        <a:bodyPr/>
        <a:lstStyle/>
        <a:p>
          <a:endParaRPr lang="pt-BR"/>
        </a:p>
      </dgm:t>
    </dgm:pt>
    <dgm:pt modelId="{BB6ECFC6-BBB6-4AD6-B7DC-10D4120F066B}" type="sibTrans" cxnId="{EB201786-96D7-48B2-8193-92520C583F21}">
      <dgm:prSet/>
      <dgm:spPr/>
      <dgm:t>
        <a:bodyPr/>
        <a:lstStyle/>
        <a:p>
          <a:endParaRPr lang="pt-BR"/>
        </a:p>
      </dgm:t>
    </dgm:pt>
    <dgm:pt modelId="{26E23389-9DD8-4F21-AD6A-32AF15D8EB56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3500" b="1" dirty="0" smtClean="0"/>
            <a:t>Participação</a:t>
          </a:r>
          <a:endParaRPr lang="pt-BR" sz="3500" b="1" dirty="0"/>
        </a:p>
      </dgm:t>
    </dgm:pt>
    <dgm:pt modelId="{A655B12D-D89A-4823-B8C4-E92089DE7440}" type="parTrans" cxnId="{FC25F56E-9F3B-483B-9A40-3582770F054C}">
      <dgm:prSet/>
      <dgm:spPr/>
      <dgm:t>
        <a:bodyPr/>
        <a:lstStyle/>
        <a:p>
          <a:endParaRPr lang="pt-BR"/>
        </a:p>
      </dgm:t>
    </dgm:pt>
    <dgm:pt modelId="{B1168B02-7132-4480-BBA3-E874CA277A46}" type="sibTrans" cxnId="{FC25F56E-9F3B-483B-9A40-3582770F054C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3A1D5D5D-E936-4A30-A75C-75A5E0DE151A}">
      <dgm:prSet phldrT="[Texto]" custT="1"/>
      <dgm:spPr/>
      <dgm:t>
        <a:bodyPr/>
        <a:lstStyle/>
        <a:p>
          <a:r>
            <a:rPr lang="pt-BR" sz="3500" b="1" dirty="0" smtClean="0"/>
            <a:t>Organização</a:t>
          </a:r>
        </a:p>
        <a:p>
          <a:r>
            <a:rPr lang="pt-BR" sz="3500" b="1" dirty="0" smtClean="0"/>
            <a:t>Infraestrutura</a:t>
          </a:r>
          <a:endParaRPr lang="pt-BR" sz="3500" b="1" dirty="0"/>
        </a:p>
      </dgm:t>
    </dgm:pt>
    <dgm:pt modelId="{AC4ABD42-64B2-4B82-BCE4-3FB987E9F1D8}" type="parTrans" cxnId="{E0B13BBC-82A3-4DFF-ADCA-24C309CE3721}">
      <dgm:prSet/>
      <dgm:spPr/>
      <dgm:t>
        <a:bodyPr/>
        <a:lstStyle/>
        <a:p>
          <a:endParaRPr lang="pt-BR"/>
        </a:p>
      </dgm:t>
    </dgm:pt>
    <dgm:pt modelId="{9598FAFC-C855-4E68-9CF9-45130196770D}" type="sibTrans" cxnId="{E0B13BBC-82A3-4DFF-ADCA-24C309CE3721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07C70881-E58E-4EF2-9FFE-D71DF7106844}" type="pres">
      <dgm:prSet presAssocID="{3851A763-5BF3-47D6-A5B4-4BF8B0BCCC1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395F00-F018-4B1D-A5B0-777538467FC5}" type="pres">
      <dgm:prSet presAssocID="{DD8EA1A9-93D3-4B9E-BC8F-80007EC07CDD}" presName="node" presStyleLbl="node1" presStyleIdx="0" presStyleCnt="3" custScaleX="138408" custScaleY="83269" custRadScaleRad="106360" custRadScaleInc="-88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AD5F69-EE39-46B5-957F-DFBA7CC12713}" type="pres">
      <dgm:prSet presAssocID="{BB6ECFC6-BBB6-4AD6-B7DC-10D4120F066B}" presName="sibTrans" presStyleLbl="sibTrans2D1" presStyleIdx="0" presStyleCnt="3"/>
      <dgm:spPr/>
      <dgm:t>
        <a:bodyPr/>
        <a:lstStyle/>
        <a:p>
          <a:endParaRPr lang="pt-BR"/>
        </a:p>
      </dgm:t>
    </dgm:pt>
    <dgm:pt modelId="{D848199C-C14B-4C5D-85A9-A18A145E6E6E}" type="pres">
      <dgm:prSet presAssocID="{BB6ECFC6-BBB6-4AD6-B7DC-10D4120F066B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FB53145A-5EE7-45B5-A6C4-E8C745784983}" type="pres">
      <dgm:prSet presAssocID="{26E23389-9DD8-4F21-AD6A-32AF15D8EB56}" presName="node" presStyleLbl="node1" presStyleIdx="1" presStyleCnt="3" custScaleX="143963" custScaleY="77098" custRadScaleRad="127323" custRadScaleInc="-248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1C04ED-677B-44A4-8CD5-F821F96B15E3}" type="pres">
      <dgm:prSet presAssocID="{B1168B02-7132-4480-BBA3-E874CA277A46}" presName="sibTrans" presStyleLbl="sibTrans2D1" presStyleIdx="1" presStyleCnt="3"/>
      <dgm:spPr/>
      <dgm:t>
        <a:bodyPr/>
        <a:lstStyle/>
        <a:p>
          <a:endParaRPr lang="pt-BR"/>
        </a:p>
      </dgm:t>
    </dgm:pt>
    <dgm:pt modelId="{48C4C2A9-E894-4A18-82BC-BD6E702B6674}" type="pres">
      <dgm:prSet presAssocID="{B1168B02-7132-4480-BBA3-E874CA277A46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064DF193-B20F-4901-961D-BA5B548C4549}" type="pres">
      <dgm:prSet presAssocID="{3A1D5D5D-E936-4A30-A75C-75A5E0DE151A}" presName="node" presStyleLbl="node1" presStyleIdx="2" presStyleCnt="3" custScaleX="155767" custScaleY="87732" custRadScaleRad="125494" custRadScaleInc="222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BDCD72-82C2-41B1-8B0D-3BEA149A81F0}" type="pres">
      <dgm:prSet presAssocID="{9598FAFC-C855-4E68-9CF9-45130196770D}" presName="sibTrans" presStyleLbl="sibTrans2D1" presStyleIdx="2" presStyleCnt="3"/>
      <dgm:spPr/>
      <dgm:t>
        <a:bodyPr/>
        <a:lstStyle/>
        <a:p>
          <a:endParaRPr lang="pt-BR"/>
        </a:p>
      </dgm:t>
    </dgm:pt>
    <dgm:pt modelId="{62A57722-9735-459B-9A88-17F397B4E070}" type="pres">
      <dgm:prSet presAssocID="{9598FAFC-C855-4E68-9CF9-45130196770D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84339D88-FFDD-4866-92AC-399B4831207C}" type="presOf" srcId="{3851A763-5BF3-47D6-A5B4-4BF8B0BCCC10}" destId="{07C70881-E58E-4EF2-9FFE-D71DF7106844}" srcOrd="0" destOrd="0" presId="urn:microsoft.com/office/officeart/2005/8/layout/cycle2"/>
    <dgm:cxn modelId="{5E8A154A-0428-4E9F-8FA2-B1AB76EE0849}" type="presOf" srcId="{9598FAFC-C855-4E68-9CF9-45130196770D}" destId="{62A57722-9735-459B-9A88-17F397B4E070}" srcOrd="1" destOrd="0" presId="urn:microsoft.com/office/officeart/2005/8/layout/cycle2"/>
    <dgm:cxn modelId="{CB02E696-3443-4954-8190-98C20BFB3033}" type="presOf" srcId="{3A1D5D5D-E936-4A30-A75C-75A5E0DE151A}" destId="{064DF193-B20F-4901-961D-BA5B548C4549}" srcOrd="0" destOrd="0" presId="urn:microsoft.com/office/officeart/2005/8/layout/cycle2"/>
    <dgm:cxn modelId="{EB201786-96D7-48B2-8193-92520C583F21}" srcId="{3851A763-5BF3-47D6-A5B4-4BF8B0BCCC10}" destId="{DD8EA1A9-93D3-4B9E-BC8F-80007EC07CDD}" srcOrd="0" destOrd="0" parTransId="{3051CC6E-CF44-41C0-8A33-755F0AE6036F}" sibTransId="{BB6ECFC6-BBB6-4AD6-B7DC-10D4120F066B}"/>
    <dgm:cxn modelId="{E0B13BBC-82A3-4DFF-ADCA-24C309CE3721}" srcId="{3851A763-5BF3-47D6-A5B4-4BF8B0BCCC10}" destId="{3A1D5D5D-E936-4A30-A75C-75A5E0DE151A}" srcOrd="2" destOrd="0" parTransId="{AC4ABD42-64B2-4B82-BCE4-3FB987E9F1D8}" sibTransId="{9598FAFC-C855-4E68-9CF9-45130196770D}"/>
    <dgm:cxn modelId="{48B4D353-80A3-4351-A547-4266AA7F6CB6}" type="presOf" srcId="{BB6ECFC6-BBB6-4AD6-B7DC-10D4120F066B}" destId="{D848199C-C14B-4C5D-85A9-A18A145E6E6E}" srcOrd="1" destOrd="0" presId="urn:microsoft.com/office/officeart/2005/8/layout/cycle2"/>
    <dgm:cxn modelId="{E8FD81DE-4244-48E7-AB51-B01020CC9FD9}" type="presOf" srcId="{DD8EA1A9-93D3-4B9E-BC8F-80007EC07CDD}" destId="{C7395F00-F018-4B1D-A5B0-777538467FC5}" srcOrd="0" destOrd="0" presId="urn:microsoft.com/office/officeart/2005/8/layout/cycle2"/>
    <dgm:cxn modelId="{F0D5E8B7-659C-4D99-A726-B32E1419B194}" type="presOf" srcId="{26E23389-9DD8-4F21-AD6A-32AF15D8EB56}" destId="{FB53145A-5EE7-45B5-A6C4-E8C745784983}" srcOrd="0" destOrd="0" presId="urn:microsoft.com/office/officeart/2005/8/layout/cycle2"/>
    <dgm:cxn modelId="{EB5CF1AE-9771-4D5E-89BB-A4A33A245326}" type="presOf" srcId="{B1168B02-7132-4480-BBA3-E874CA277A46}" destId="{48C4C2A9-E894-4A18-82BC-BD6E702B6674}" srcOrd="1" destOrd="0" presId="urn:microsoft.com/office/officeart/2005/8/layout/cycle2"/>
    <dgm:cxn modelId="{57B81AAC-6621-4BEF-8CA5-161160EFAAB2}" type="presOf" srcId="{BB6ECFC6-BBB6-4AD6-B7DC-10D4120F066B}" destId="{BFAD5F69-EE39-46B5-957F-DFBA7CC12713}" srcOrd="0" destOrd="0" presId="urn:microsoft.com/office/officeart/2005/8/layout/cycle2"/>
    <dgm:cxn modelId="{FC25F56E-9F3B-483B-9A40-3582770F054C}" srcId="{3851A763-5BF3-47D6-A5B4-4BF8B0BCCC10}" destId="{26E23389-9DD8-4F21-AD6A-32AF15D8EB56}" srcOrd="1" destOrd="0" parTransId="{A655B12D-D89A-4823-B8C4-E92089DE7440}" sibTransId="{B1168B02-7132-4480-BBA3-E874CA277A46}"/>
    <dgm:cxn modelId="{73E2E5FF-6C5E-4977-B48D-F5928DBA944E}" type="presOf" srcId="{9598FAFC-C855-4E68-9CF9-45130196770D}" destId="{F2BDCD72-82C2-41B1-8B0D-3BEA149A81F0}" srcOrd="0" destOrd="0" presId="urn:microsoft.com/office/officeart/2005/8/layout/cycle2"/>
    <dgm:cxn modelId="{20451513-1094-40F1-B711-F15497F26DD2}" type="presOf" srcId="{B1168B02-7132-4480-BBA3-E874CA277A46}" destId="{EE1C04ED-677B-44A4-8CD5-F821F96B15E3}" srcOrd="0" destOrd="0" presId="urn:microsoft.com/office/officeart/2005/8/layout/cycle2"/>
    <dgm:cxn modelId="{A0B6510E-19A2-4587-BD26-472D9B17FC7F}" type="presParOf" srcId="{07C70881-E58E-4EF2-9FFE-D71DF7106844}" destId="{C7395F00-F018-4B1D-A5B0-777538467FC5}" srcOrd="0" destOrd="0" presId="urn:microsoft.com/office/officeart/2005/8/layout/cycle2"/>
    <dgm:cxn modelId="{7ED3C915-8258-4605-A025-928C3B040F69}" type="presParOf" srcId="{07C70881-E58E-4EF2-9FFE-D71DF7106844}" destId="{BFAD5F69-EE39-46B5-957F-DFBA7CC12713}" srcOrd="1" destOrd="0" presId="urn:microsoft.com/office/officeart/2005/8/layout/cycle2"/>
    <dgm:cxn modelId="{8045395C-C3C4-4B8F-B1CF-DFA17591396B}" type="presParOf" srcId="{BFAD5F69-EE39-46B5-957F-DFBA7CC12713}" destId="{D848199C-C14B-4C5D-85A9-A18A145E6E6E}" srcOrd="0" destOrd="0" presId="urn:microsoft.com/office/officeart/2005/8/layout/cycle2"/>
    <dgm:cxn modelId="{7EA0E54F-9835-4F2C-B715-2E724ED01220}" type="presParOf" srcId="{07C70881-E58E-4EF2-9FFE-D71DF7106844}" destId="{FB53145A-5EE7-45B5-A6C4-E8C745784983}" srcOrd="2" destOrd="0" presId="urn:microsoft.com/office/officeart/2005/8/layout/cycle2"/>
    <dgm:cxn modelId="{E6BEF853-9642-46AC-BB2D-E14A45806C60}" type="presParOf" srcId="{07C70881-E58E-4EF2-9FFE-D71DF7106844}" destId="{EE1C04ED-677B-44A4-8CD5-F821F96B15E3}" srcOrd="3" destOrd="0" presId="urn:microsoft.com/office/officeart/2005/8/layout/cycle2"/>
    <dgm:cxn modelId="{6BFC4D2F-09CF-459A-914E-45D0845D1694}" type="presParOf" srcId="{EE1C04ED-677B-44A4-8CD5-F821F96B15E3}" destId="{48C4C2A9-E894-4A18-82BC-BD6E702B6674}" srcOrd="0" destOrd="0" presId="urn:microsoft.com/office/officeart/2005/8/layout/cycle2"/>
    <dgm:cxn modelId="{D7846296-89ED-4CFB-B491-0D5561C27542}" type="presParOf" srcId="{07C70881-E58E-4EF2-9FFE-D71DF7106844}" destId="{064DF193-B20F-4901-961D-BA5B548C4549}" srcOrd="4" destOrd="0" presId="urn:microsoft.com/office/officeart/2005/8/layout/cycle2"/>
    <dgm:cxn modelId="{EAC329E5-D128-4091-BCCE-EB06583CF162}" type="presParOf" srcId="{07C70881-E58E-4EF2-9FFE-D71DF7106844}" destId="{F2BDCD72-82C2-41B1-8B0D-3BEA149A81F0}" srcOrd="5" destOrd="0" presId="urn:microsoft.com/office/officeart/2005/8/layout/cycle2"/>
    <dgm:cxn modelId="{953F74EC-3D2A-4794-BEAE-EAF1337E0A90}" type="presParOf" srcId="{F2BDCD72-82C2-41B1-8B0D-3BEA149A81F0}" destId="{62A57722-9735-459B-9A88-17F397B4E07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4FA7F4-20C0-4A63-9974-F5E1BF215B4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31EEA27-7FC8-47AE-8196-71BF8CB1F49D}">
      <dgm:prSet phldrT="[Texto]" custT="1"/>
      <dgm:spPr/>
      <dgm:t>
        <a:bodyPr/>
        <a:lstStyle/>
        <a:p>
          <a:r>
            <a:rPr lang="pt-BR" sz="1200" b="1" dirty="0" smtClean="0">
              <a:latin typeface="Arial" pitchFamily="34" charset="0"/>
              <a:cs typeface="Arial" pitchFamily="34" charset="0"/>
            </a:rPr>
            <a:t>Fortalecimento da Atenção Básica</a:t>
          </a:r>
          <a:endParaRPr lang="pt-BR" sz="1200" b="1" dirty="0">
            <a:latin typeface="Arial" pitchFamily="34" charset="0"/>
            <a:cs typeface="Arial" pitchFamily="34" charset="0"/>
          </a:endParaRPr>
        </a:p>
      </dgm:t>
    </dgm:pt>
    <dgm:pt modelId="{E34F048E-EC88-4126-8648-D4DEF0BC272C}" type="parTrans" cxnId="{403F9B74-2E4D-4D5B-91EA-4752F15A1F66}">
      <dgm:prSet/>
      <dgm:spPr/>
      <dgm:t>
        <a:bodyPr/>
        <a:lstStyle/>
        <a:p>
          <a:endParaRPr lang="pt-BR"/>
        </a:p>
      </dgm:t>
    </dgm:pt>
    <dgm:pt modelId="{90428DE2-29D1-4B7E-BC8E-2383C8E3A011}" type="sibTrans" cxnId="{403F9B74-2E4D-4D5B-91EA-4752F15A1F66}">
      <dgm:prSet/>
      <dgm:spPr/>
      <dgm:t>
        <a:bodyPr/>
        <a:lstStyle/>
        <a:p>
          <a:endParaRPr lang="pt-BR"/>
        </a:p>
      </dgm:t>
    </dgm:pt>
    <dgm:pt modelId="{5D4CB924-068D-44C9-95A5-59C66EBA303A}">
      <dgm:prSet phldrT="[Texto]" custT="1"/>
      <dgm:spPr/>
      <dgm:t>
        <a:bodyPr/>
        <a:lstStyle/>
        <a:p>
          <a:r>
            <a:rPr lang="pt-BR" sz="1200" b="1" dirty="0" smtClean="0">
              <a:latin typeface="Arial" pitchFamily="34" charset="0"/>
              <a:cs typeface="Arial" pitchFamily="34" charset="0"/>
            </a:rPr>
            <a:t>Fortalecimento dos HU (ensino-prática)</a:t>
          </a:r>
          <a:endParaRPr lang="pt-BR" sz="1200" b="1" dirty="0">
            <a:latin typeface="Arial" pitchFamily="34" charset="0"/>
            <a:cs typeface="Arial" pitchFamily="34" charset="0"/>
          </a:endParaRPr>
        </a:p>
      </dgm:t>
    </dgm:pt>
    <dgm:pt modelId="{260A5BA7-135E-4D11-8CD4-8E5A8051473E}" type="parTrans" cxnId="{5BFCECF1-989D-4E6E-BBF4-679B35F17D1D}">
      <dgm:prSet/>
      <dgm:spPr/>
      <dgm:t>
        <a:bodyPr/>
        <a:lstStyle/>
        <a:p>
          <a:endParaRPr lang="pt-BR"/>
        </a:p>
      </dgm:t>
    </dgm:pt>
    <dgm:pt modelId="{969D4E0E-5C7B-450F-93C4-6C7E3EB1078D}" type="sibTrans" cxnId="{5BFCECF1-989D-4E6E-BBF4-679B35F17D1D}">
      <dgm:prSet/>
      <dgm:spPr/>
      <dgm:t>
        <a:bodyPr/>
        <a:lstStyle/>
        <a:p>
          <a:endParaRPr lang="pt-BR"/>
        </a:p>
      </dgm:t>
    </dgm:pt>
    <dgm:pt modelId="{A39595CC-D60F-4A1C-A8C3-03FE38F8A11D}">
      <dgm:prSet phldrT="[Texto]" custT="1"/>
      <dgm:spPr/>
      <dgm:t>
        <a:bodyPr/>
        <a:lstStyle/>
        <a:p>
          <a:r>
            <a:rPr lang="pt-BR" sz="1200" b="1" dirty="0" smtClean="0">
              <a:latin typeface="Arial" pitchFamily="34" charset="0"/>
              <a:cs typeface="Arial" pitchFamily="34" charset="0"/>
            </a:rPr>
            <a:t>Gestão participativa</a:t>
          </a:r>
          <a:endParaRPr lang="pt-BR" sz="1200" b="1" dirty="0">
            <a:latin typeface="Arial" pitchFamily="34" charset="0"/>
            <a:cs typeface="Arial" pitchFamily="34" charset="0"/>
          </a:endParaRPr>
        </a:p>
      </dgm:t>
    </dgm:pt>
    <dgm:pt modelId="{AEAC1DE1-A5FE-4A66-961C-819AA449D2A7}" type="parTrans" cxnId="{B8B0EE1B-EFBE-4264-B3DA-37E472AA3B6A}">
      <dgm:prSet/>
      <dgm:spPr/>
      <dgm:t>
        <a:bodyPr/>
        <a:lstStyle/>
        <a:p>
          <a:endParaRPr lang="pt-BR"/>
        </a:p>
      </dgm:t>
    </dgm:pt>
    <dgm:pt modelId="{092EF344-B66D-4E14-842E-73BF94F29391}" type="sibTrans" cxnId="{B8B0EE1B-EFBE-4264-B3DA-37E472AA3B6A}">
      <dgm:prSet/>
      <dgm:spPr/>
      <dgm:t>
        <a:bodyPr/>
        <a:lstStyle/>
        <a:p>
          <a:endParaRPr lang="pt-BR"/>
        </a:p>
      </dgm:t>
    </dgm:pt>
    <dgm:pt modelId="{28051580-1D7B-48B7-8466-6998CE993EE0}">
      <dgm:prSet phldrT="[Texto]" custT="1"/>
      <dgm:spPr/>
      <dgm:t>
        <a:bodyPr/>
        <a:lstStyle/>
        <a:p>
          <a:r>
            <a:rPr lang="pt-BR" sz="1200" b="1" dirty="0" smtClean="0">
              <a:latin typeface="Arial" pitchFamily="34" charset="0"/>
              <a:cs typeface="Arial" pitchFamily="34" charset="0"/>
            </a:rPr>
            <a:t>Valorização profissional</a:t>
          </a:r>
          <a:endParaRPr lang="pt-BR" sz="1200" b="1" dirty="0">
            <a:latin typeface="Arial" pitchFamily="34" charset="0"/>
            <a:cs typeface="Arial" pitchFamily="34" charset="0"/>
          </a:endParaRPr>
        </a:p>
      </dgm:t>
    </dgm:pt>
    <dgm:pt modelId="{8A8D2B54-D627-4037-B1B5-2EC1B5C9F48C}" type="parTrans" cxnId="{DD0DA4E2-D827-405C-AA0E-AC7BCEFFE6FD}">
      <dgm:prSet/>
      <dgm:spPr/>
      <dgm:t>
        <a:bodyPr/>
        <a:lstStyle/>
        <a:p>
          <a:endParaRPr lang="pt-BR"/>
        </a:p>
      </dgm:t>
    </dgm:pt>
    <dgm:pt modelId="{25AAFA7C-7BCC-42FA-A677-84E0E3D4D90C}" type="sibTrans" cxnId="{DD0DA4E2-D827-405C-AA0E-AC7BCEFFE6FD}">
      <dgm:prSet/>
      <dgm:spPr/>
      <dgm:t>
        <a:bodyPr/>
        <a:lstStyle/>
        <a:p>
          <a:endParaRPr lang="pt-BR"/>
        </a:p>
      </dgm:t>
    </dgm:pt>
    <dgm:pt modelId="{32B207AB-FFB8-494F-A9D6-1AB68596A5C3}">
      <dgm:prSet phldrT="[Texto]" custT="1"/>
      <dgm:spPr/>
      <dgm:t>
        <a:bodyPr/>
        <a:lstStyle/>
        <a:p>
          <a:r>
            <a:rPr lang="pt-BR" sz="1200" b="1" dirty="0" smtClean="0">
              <a:latin typeface="Arial" pitchFamily="34" charset="0"/>
              <a:cs typeface="Arial" pitchFamily="34" charset="0"/>
            </a:rPr>
            <a:t>Aumentar o acesso às especialidades</a:t>
          </a:r>
          <a:endParaRPr lang="pt-BR" sz="1200" b="1" dirty="0">
            <a:latin typeface="Arial" pitchFamily="34" charset="0"/>
            <a:cs typeface="Arial" pitchFamily="34" charset="0"/>
          </a:endParaRPr>
        </a:p>
      </dgm:t>
    </dgm:pt>
    <dgm:pt modelId="{E29A2456-9133-4912-B9D3-1AE15983BF41}" type="parTrans" cxnId="{43C0A5F6-4C43-4A88-9161-98BAEA3A3864}">
      <dgm:prSet/>
      <dgm:spPr/>
      <dgm:t>
        <a:bodyPr/>
        <a:lstStyle/>
        <a:p>
          <a:endParaRPr lang="pt-BR"/>
        </a:p>
      </dgm:t>
    </dgm:pt>
    <dgm:pt modelId="{6ACF680D-0BAB-4E02-A7D0-7A6FBDCCD635}" type="sibTrans" cxnId="{43C0A5F6-4C43-4A88-9161-98BAEA3A3864}">
      <dgm:prSet/>
      <dgm:spPr/>
      <dgm:t>
        <a:bodyPr/>
        <a:lstStyle/>
        <a:p>
          <a:endParaRPr lang="pt-BR"/>
        </a:p>
      </dgm:t>
    </dgm:pt>
    <dgm:pt modelId="{D0BEE269-B9A4-4172-9F3B-97B8EC9660FA}" type="pres">
      <dgm:prSet presAssocID="{ED4FA7F4-20C0-4A63-9974-F5E1BF215B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433625-30BB-4F33-A48B-2A9BAE6E23CE}" type="pres">
      <dgm:prSet presAssocID="{A31EEA27-7FC8-47AE-8196-71BF8CB1F49D}" presName="node" presStyleLbl="node1" presStyleIdx="0" presStyleCnt="5" custScaleX="133164" custScaleY="14167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F4AEBB52-8888-4C1F-BF38-215E64315D65}" type="pres">
      <dgm:prSet presAssocID="{A31EEA27-7FC8-47AE-8196-71BF8CB1F49D}" presName="spNode" presStyleCnt="0"/>
      <dgm:spPr/>
    </dgm:pt>
    <dgm:pt modelId="{97863FB1-15CB-4F79-8A41-A1C6A6B334AF}" type="pres">
      <dgm:prSet presAssocID="{90428DE2-29D1-4B7E-BC8E-2383C8E3A011}" presName="sibTrans" presStyleLbl="sibTrans1D1" presStyleIdx="0" presStyleCnt="5"/>
      <dgm:spPr/>
      <dgm:t>
        <a:bodyPr/>
        <a:lstStyle/>
        <a:p>
          <a:endParaRPr lang="pt-BR"/>
        </a:p>
      </dgm:t>
    </dgm:pt>
    <dgm:pt modelId="{E5B269CA-7099-4CCB-AEE3-0E3EFF8F50A5}" type="pres">
      <dgm:prSet presAssocID="{5D4CB924-068D-44C9-95A5-59C66EBA303A}" presName="node" presStyleLbl="node1" presStyleIdx="1" presStyleCnt="5" custScaleX="138583" custScaleY="135405" custRadScaleRad="88926" custRadScaleInc="-701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F3B1141B-4CDF-4651-A288-0FE144652AC1}" type="pres">
      <dgm:prSet presAssocID="{5D4CB924-068D-44C9-95A5-59C66EBA303A}" presName="spNode" presStyleCnt="0"/>
      <dgm:spPr/>
    </dgm:pt>
    <dgm:pt modelId="{CA3F16E3-5026-4FC4-8C0F-94944728022D}" type="pres">
      <dgm:prSet presAssocID="{969D4E0E-5C7B-450F-93C4-6C7E3EB1078D}" presName="sibTrans" presStyleLbl="sibTrans1D1" presStyleIdx="1" presStyleCnt="5"/>
      <dgm:spPr/>
      <dgm:t>
        <a:bodyPr/>
        <a:lstStyle/>
        <a:p>
          <a:endParaRPr lang="pt-BR"/>
        </a:p>
      </dgm:t>
    </dgm:pt>
    <dgm:pt modelId="{2CFF80F8-8566-4B3C-822F-9995A3BF4A60}" type="pres">
      <dgm:prSet presAssocID="{A39595CC-D60F-4A1C-A8C3-03FE38F8A11D}" presName="node" presStyleLbl="node1" presStyleIdx="2" presStyleCnt="5" custScaleX="116892" custScaleY="14167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66EBFC6B-F659-497C-AE55-CF545C2F1181}" type="pres">
      <dgm:prSet presAssocID="{A39595CC-D60F-4A1C-A8C3-03FE38F8A11D}" presName="spNode" presStyleCnt="0"/>
      <dgm:spPr/>
    </dgm:pt>
    <dgm:pt modelId="{15FF4D5C-9435-4254-BEF0-1E830EEC1B90}" type="pres">
      <dgm:prSet presAssocID="{092EF344-B66D-4E14-842E-73BF94F29391}" presName="sibTrans" presStyleLbl="sibTrans1D1" presStyleIdx="2" presStyleCnt="5"/>
      <dgm:spPr/>
      <dgm:t>
        <a:bodyPr/>
        <a:lstStyle/>
        <a:p>
          <a:endParaRPr lang="pt-BR"/>
        </a:p>
      </dgm:t>
    </dgm:pt>
    <dgm:pt modelId="{4BF93F8D-00FF-4205-A6BC-92FFFEB24D94}" type="pres">
      <dgm:prSet presAssocID="{28051580-1D7B-48B7-8466-6998CE993EE0}" presName="node" presStyleLbl="node1" presStyleIdx="3" presStyleCnt="5" custScaleX="116892" custScaleY="14167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C60B0D17-FD5A-4BDD-89BC-82D50B41AA52}" type="pres">
      <dgm:prSet presAssocID="{28051580-1D7B-48B7-8466-6998CE993EE0}" presName="spNode" presStyleCnt="0"/>
      <dgm:spPr/>
    </dgm:pt>
    <dgm:pt modelId="{243CFB19-2AE7-4833-896E-533314B92AE9}" type="pres">
      <dgm:prSet presAssocID="{25AAFA7C-7BCC-42FA-A677-84E0E3D4D90C}" presName="sibTrans" presStyleLbl="sibTrans1D1" presStyleIdx="3" presStyleCnt="5"/>
      <dgm:spPr/>
      <dgm:t>
        <a:bodyPr/>
        <a:lstStyle/>
        <a:p>
          <a:endParaRPr lang="pt-BR"/>
        </a:p>
      </dgm:t>
    </dgm:pt>
    <dgm:pt modelId="{6D182E29-2ABA-4B30-9D65-43D211F6F5CC}" type="pres">
      <dgm:prSet presAssocID="{32B207AB-FFB8-494F-A9D6-1AB68596A5C3}" presName="node" presStyleLbl="node1" presStyleIdx="4" presStyleCnt="5" custScaleX="132601" custScaleY="141675" custRadScaleRad="72324" custRadScaleInc="1375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355C49DD-AFFE-4089-95AE-45D0281729CA}" type="pres">
      <dgm:prSet presAssocID="{32B207AB-FFB8-494F-A9D6-1AB68596A5C3}" presName="spNode" presStyleCnt="0"/>
      <dgm:spPr/>
    </dgm:pt>
    <dgm:pt modelId="{A4889C4D-A2B3-4FCC-BAE4-6338129581E7}" type="pres">
      <dgm:prSet presAssocID="{6ACF680D-0BAB-4E02-A7D0-7A6FBDCCD635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777F4C8B-918C-4A5A-A946-7EE46686FAAE}" type="presOf" srcId="{A31EEA27-7FC8-47AE-8196-71BF8CB1F49D}" destId="{09433625-30BB-4F33-A48B-2A9BAE6E23CE}" srcOrd="0" destOrd="0" presId="urn:microsoft.com/office/officeart/2005/8/layout/cycle6"/>
    <dgm:cxn modelId="{F5EF9B6B-4770-4027-9CDD-FECF4F01F157}" type="presOf" srcId="{ED4FA7F4-20C0-4A63-9974-F5E1BF215B43}" destId="{D0BEE269-B9A4-4172-9F3B-97B8EC9660FA}" srcOrd="0" destOrd="0" presId="urn:microsoft.com/office/officeart/2005/8/layout/cycle6"/>
    <dgm:cxn modelId="{51FA908A-AC72-4D68-8B1E-6CFAF28410D4}" type="presOf" srcId="{25AAFA7C-7BCC-42FA-A677-84E0E3D4D90C}" destId="{243CFB19-2AE7-4833-896E-533314B92AE9}" srcOrd="0" destOrd="0" presId="urn:microsoft.com/office/officeart/2005/8/layout/cycle6"/>
    <dgm:cxn modelId="{0AF04376-3449-4206-BE9F-5EBB282A9639}" type="presOf" srcId="{32B207AB-FFB8-494F-A9D6-1AB68596A5C3}" destId="{6D182E29-2ABA-4B30-9D65-43D211F6F5CC}" srcOrd="0" destOrd="0" presId="urn:microsoft.com/office/officeart/2005/8/layout/cycle6"/>
    <dgm:cxn modelId="{5D04B4FE-E11A-4D8C-8D1A-FB1B26E670B9}" type="presOf" srcId="{28051580-1D7B-48B7-8466-6998CE993EE0}" destId="{4BF93F8D-00FF-4205-A6BC-92FFFEB24D94}" srcOrd="0" destOrd="0" presId="urn:microsoft.com/office/officeart/2005/8/layout/cycle6"/>
    <dgm:cxn modelId="{B8B0EE1B-EFBE-4264-B3DA-37E472AA3B6A}" srcId="{ED4FA7F4-20C0-4A63-9974-F5E1BF215B43}" destId="{A39595CC-D60F-4A1C-A8C3-03FE38F8A11D}" srcOrd="2" destOrd="0" parTransId="{AEAC1DE1-A5FE-4A66-961C-819AA449D2A7}" sibTransId="{092EF344-B66D-4E14-842E-73BF94F29391}"/>
    <dgm:cxn modelId="{DD0DA4E2-D827-405C-AA0E-AC7BCEFFE6FD}" srcId="{ED4FA7F4-20C0-4A63-9974-F5E1BF215B43}" destId="{28051580-1D7B-48B7-8466-6998CE993EE0}" srcOrd="3" destOrd="0" parTransId="{8A8D2B54-D627-4037-B1B5-2EC1B5C9F48C}" sibTransId="{25AAFA7C-7BCC-42FA-A677-84E0E3D4D90C}"/>
    <dgm:cxn modelId="{43C0A5F6-4C43-4A88-9161-98BAEA3A3864}" srcId="{ED4FA7F4-20C0-4A63-9974-F5E1BF215B43}" destId="{32B207AB-FFB8-494F-A9D6-1AB68596A5C3}" srcOrd="4" destOrd="0" parTransId="{E29A2456-9133-4912-B9D3-1AE15983BF41}" sibTransId="{6ACF680D-0BAB-4E02-A7D0-7A6FBDCCD635}"/>
    <dgm:cxn modelId="{AAD99B55-C403-4122-A9CE-B1897BF005A4}" type="presOf" srcId="{5D4CB924-068D-44C9-95A5-59C66EBA303A}" destId="{E5B269CA-7099-4CCB-AEE3-0E3EFF8F50A5}" srcOrd="0" destOrd="0" presId="urn:microsoft.com/office/officeart/2005/8/layout/cycle6"/>
    <dgm:cxn modelId="{B533615F-7ECA-4F7A-8B1D-617A47A4084A}" type="presOf" srcId="{A39595CC-D60F-4A1C-A8C3-03FE38F8A11D}" destId="{2CFF80F8-8566-4B3C-822F-9995A3BF4A60}" srcOrd="0" destOrd="0" presId="urn:microsoft.com/office/officeart/2005/8/layout/cycle6"/>
    <dgm:cxn modelId="{403F9B74-2E4D-4D5B-91EA-4752F15A1F66}" srcId="{ED4FA7F4-20C0-4A63-9974-F5E1BF215B43}" destId="{A31EEA27-7FC8-47AE-8196-71BF8CB1F49D}" srcOrd="0" destOrd="0" parTransId="{E34F048E-EC88-4126-8648-D4DEF0BC272C}" sibTransId="{90428DE2-29D1-4B7E-BC8E-2383C8E3A011}"/>
    <dgm:cxn modelId="{6FD796F3-3EF5-4E58-AD48-2B64BBA99C85}" type="presOf" srcId="{6ACF680D-0BAB-4E02-A7D0-7A6FBDCCD635}" destId="{A4889C4D-A2B3-4FCC-BAE4-6338129581E7}" srcOrd="0" destOrd="0" presId="urn:microsoft.com/office/officeart/2005/8/layout/cycle6"/>
    <dgm:cxn modelId="{5BFCECF1-989D-4E6E-BBF4-679B35F17D1D}" srcId="{ED4FA7F4-20C0-4A63-9974-F5E1BF215B43}" destId="{5D4CB924-068D-44C9-95A5-59C66EBA303A}" srcOrd="1" destOrd="0" parTransId="{260A5BA7-135E-4D11-8CD4-8E5A8051473E}" sibTransId="{969D4E0E-5C7B-450F-93C4-6C7E3EB1078D}"/>
    <dgm:cxn modelId="{F4BB32FE-2DB4-4622-BBCF-24CF1C4BE7D5}" type="presOf" srcId="{90428DE2-29D1-4B7E-BC8E-2383C8E3A011}" destId="{97863FB1-15CB-4F79-8A41-A1C6A6B334AF}" srcOrd="0" destOrd="0" presId="urn:microsoft.com/office/officeart/2005/8/layout/cycle6"/>
    <dgm:cxn modelId="{C24385BE-D3BF-43AE-83A1-9773CC1218CE}" type="presOf" srcId="{969D4E0E-5C7B-450F-93C4-6C7E3EB1078D}" destId="{CA3F16E3-5026-4FC4-8C0F-94944728022D}" srcOrd="0" destOrd="0" presId="urn:microsoft.com/office/officeart/2005/8/layout/cycle6"/>
    <dgm:cxn modelId="{3BB20DF8-9E15-464C-B31C-286B631CEBEB}" type="presOf" srcId="{092EF344-B66D-4E14-842E-73BF94F29391}" destId="{15FF4D5C-9435-4254-BEF0-1E830EEC1B90}" srcOrd="0" destOrd="0" presId="urn:microsoft.com/office/officeart/2005/8/layout/cycle6"/>
    <dgm:cxn modelId="{FF9FF315-8F3D-4A46-BEE7-7D02BB97F515}" type="presParOf" srcId="{D0BEE269-B9A4-4172-9F3B-97B8EC9660FA}" destId="{09433625-30BB-4F33-A48B-2A9BAE6E23CE}" srcOrd="0" destOrd="0" presId="urn:microsoft.com/office/officeart/2005/8/layout/cycle6"/>
    <dgm:cxn modelId="{A37CA496-4742-4EE9-AD8A-BC4D8BF4486F}" type="presParOf" srcId="{D0BEE269-B9A4-4172-9F3B-97B8EC9660FA}" destId="{F4AEBB52-8888-4C1F-BF38-215E64315D65}" srcOrd="1" destOrd="0" presId="urn:microsoft.com/office/officeart/2005/8/layout/cycle6"/>
    <dgm:cxn modelId="{A9AEF0D9-4CBC-4C4F-97CD-8E0AB6C06606}" type="presParOf" srcId="{D0BEE269-B9A4-4172-9F3B-97B8EC9660FA}" destId="{97863FB1-15CB-4F79-8A41-A1C6A6B334AF}" srcOrd="2" destOrd="0" presId="urn:microsoft.com/office/officeart/2005/8/layout/cycle6"/>
    <dgm:cxn modelId="{97FBF14F-5AB1-4759-AC11-81BA3ECCE784}" type="presParOf" srcId="{D0BEE269-B9A4-4172-9F3B-97B8EC9660FA}" destId="{E5B269CA-7099-4CCB-AEE3-0E3EFF8F50A5}" srcOrd="3" destOrd="0" presId="urn:microsoft.com/office/officeart/2005/8/layout/cycle6"/>
    <dgm:cxn modelId="{89428F0E-10BB-4947-BCEA-78A4172D776C}" type="presParOf" srcId="{D0BEE269-B9A4-4172-9F3B-97B8EC9660FA}" destId="{F3B1141B-4CDF-4651-A288-0FE144652AC1}" srcOrd="4" destOrd="0" presId="urn:microsoft.com/office/officeart/2005/8/layout/cycle6"/>
    <dgm:cxn modelId="{029C8109-6ED1-4347-8F62-B4722AB85EF0}" type="presParOf" srcId="{D0BEE269-B9A4-4172-9F3B-97B8EC9660FA}" destId="{CA3F16E3-5026-4FC4-8C0F-94944728022D}" srcOrd="5" destOrd="0" presId="urn:microsoft.com/office/officeart/2005/8/layout/cycle6"/>
    <dgm:cxn modelId="{998CB01F-70E3-47CD-84FC-1456CA419C1D}" type="presParOf" srcId="{D0BEE269-B9A4-4172-9F3B-97B8EC9660FA}" destId="{2CFF80F8-8566-4B3C-822F-9995A3BF4A60}" srcOrd="6" destOrd="0" presId="urn:microsoft.com/office/officeart/2005/8/layout/cycle6"/>
    <dgm:cxn modelId="{5A9EB68A-5FA3-47D5-B4E3-9041CB396576}" type="presParOf" srcId="{D0BEE269-B9A4-4172-9F3B-97B8EC9660FA}" destId="{66EBFC6B-F659-497C-AE55-CF545C2F1181}" srcOrd="7" destOrd="0" presId="urn:microsoft.com/office/officeart/2005/8/layout/cycle6"/>
    <dgm:cxn modelId="{774E0717-00CE-4ABE-A460-F222A226ACD3}" type="presParOf" srcId="{D0BEE269-B9A4-4172-9F3B-97B8EC9660FA}" destId="{15FF4D5C-9435-4254-BEF0-1E830EEC1B90}" srcOrd="8" destOrd="0" presId="urn:microsoft.com/office/officeart/2005/8/layout/cycle6"/>
    <dgm:cxn modelId="{03E41D7B-1C8E-40E3-B661-8BBA9070AE28}" type="presParOf" srcId="{D0BEE269-B9A4-4172-9F3B-97B8EC9660FA}" destId="{4BF93F8D-00FF-4205-A6BC-92FFFEB24D94}" srcOrd="9" destOrd="0" presId="urn:microsoft.com/office/officeart/2005/8/layout/cycle6"/>
    <dgm:cxn modelId="{5CE37260-6F32-4BD1-9FAD-40921BB45C24}" type="presParOf" srcId="{D0BEE269-B9A4-4172-9F3B-97B8EC9660FA}" destId="{C60B0D17-FD5A-4BDD-89BC-82D50B41AA52}" srcOrd="10" destOrd="0" presId="urn:microsoft.com/office/officeart/2005/8/layout/cycle6"/>
    <dgm:cxn modelId="{8B36B9AB-3CA7-46FE-974A-B60EDD7F358B}" type="presParOf" srcId="{D0BEE269-B9A4-4172-9F3B-97B8EC9660FA}" destId="{243CFB19-2AE7-4833-896E-533314B92AE9}" srcOrd="11" destOrd="0" presId="urn:microsoft.com/office/officeart/2005/8/layout/cycle6"/>
    <dgm:cxn modelId="{3807935A-CBEE-4BF0-A230-2020D500A9AD}" type="presParOf" srcId="{D0BEE269-B9A4-4172-9F3B-97B8EC9660FA}" destId="{6D182E29-2ABA-4B30-9D65-43D211F6F5CC}" srcOrd="12" destOrd="0" presId="urn:microsoft.com/office/officeart/2005/8/layout/cycle6"/>
    <dgm:cxn modelId="{67CE459C-096C-4097-B3DE-E73AE1E8796F}" type="presParOf" srcId="{D0BEE269-B9A4-4172-9F3B-97B8EC9660FA}" destId="{355C49DD-AFFE-4089-95AE-45D0281729CA}" srcOrd="13" destOrd="0" presId="urn:microsoft.com/office/officeart/2005/8/layout/cycle6"/>
    <dgm:cxn modelId="{1061A85E-1508-4333-A5D7-690DEA5759EA}" type="presParOf" srcId="{D0BEE269-B9A4-4172-9F3B-97B8EC9660FA}" destId="{A4889C4D-A2B3-4FCC-BAE4-6338129581E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01CBED-5063-4436-B8AB-4BDDE211E87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A0948BD-5A9E-4CF9-B00E-66015243211A}">
      <dgm:prSet phldrT="[Texto]" custT="1"/>
      <dgm:spPr>
        <a:solidFill>
          <a:schemeClr val="accent2">
            <a:lumMod val="7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pt-BR" sz="1800" dirty="0" smtClean="0">
              <a:latin typeface="Arial" pitchFamily="34" charset="0"/>
              <a:cs typeface="Arial" pitchFamily="34" charset="0"/>
            </a:rPr>
            <a:t>Inovação de práticas de gestão</a:t>
          </a:r>
          <a:endParaRPr lang="pt-BR" sz="1800" dirty="0">
            <a:latin typeface="Arial" pitchFamily="34" charset="0"/>
            <a:cs typeface="Arial" pitchFamily="34" charset="0"/>
          </a:endParaRPr>
        </a:p>
      </dgm:t>
    </dgm:pt>
    <dgm:pt modelId="{0F395F3E-45FB-481B-A743-339EB3E80D80}" type="parTrans" cxnId="{EBF4110E-0AAE-4484-90F7-24E517D3BE09}">
      <dgm:prSet/>
      <dgm:spPr/>
      <dgm:t>
        <a:bodyPr/>
        <a:lstStyle/>
        <a:p>
          <a:endParaRPr lang="pt-BR"/>
        </a:p>
      </dgm:t>
    </dgm:pt>
    <dgm:pt modelId="{124A8D96-2226-4899-9D80-68A79B5EDCE2}" type="sibTrans" cxnId="{EBF4110E-0AAE-4484-90F7-24E517D3BE09}">
      <dgm:prSet/>
      <dgm:spPr/>
      <dgm:t>
        <a:bodyPr/>
        <a:lstStyle/>
        <a:p>
          <a:endParaRPr lang="pt-BR"/>
        </a:p>
      </dgm:t>
    </dgm:pt>
    <dgm:pt modelId="{206D6DDB-0D13-4041-8850-1513AED5855C}">
      <dgm:prSet phldrT="[Texto]" custT="1"/>
      <dgm:spPr>
        <a:solidFill>
          <a:schemeClr val="accent2">
            <a:lumMod val="7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pt-BR" sz="1800" dirty="0" smtClean="0">
              <a:latin typeface="Arial" pitchFamily="34" charset="0"/>
              <a:cs typeface="Arial" pitchFamily="34" charset="0"/>
            </a:rPr>
            <a:t>Capacitação de gestores</a:t>
          </a:r>
          <a:endParaRPr lang="pt-BR" sz="1800" dirty="0">
            <a:latin typeface="Arial" pitchFamily="34" charset="0"/>
            <a:cs typeface="Arial" pitchFamily="34" charset="0"/>
          </a:endParaRPr>
        </a:p>
      </dgm:t>
    </dgm:pt>
    <dgm:pt modelId="{E17DA79F-7A47-402F-9FDB-D60E35905219}" type="parTrans" cxnId="{27D10288-E35B-4712-B9B9-94EFC6390C95}">
      <dgm:prSet/>
      <dgm:spPr/>
      <dgm:t>
        <a:bodyPr/>
        <a:lstStyle/>
        <a:p>
          <a:endParaRPr lang="pt-BR"/>
        </a:p>
      </dgm:t>
    </dgm:pt>
    <dgm:pt modelId="{C9204987-3F32-4DF7-A326-00359A0BD1ED}" type="sibTrans" cxnId="{27D10288-E35B-4712-B9B9-94EFC6390C95}">
      <dgm:prSet/>
      <dgm:spPr/>
      <dgm:t>
        <a:bodyPr/>
        <a:lstStyle/>
        <a:p>
          <a:endParaRPr lang="pt-BR"/>
        </a:p>
      </dgm:t>
    </dgm:pt>
    <dgm:pt modelId="{C2420EC8-753E-41F5-91C0-1C439233C683}">
      <dgm:prSet phldrT="[Texto]" custT="1"/>
      <dgm:spPr>
        <a:solidFill>
          <a:schemeClr val="accent2">
            <a:lumMod val="7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pt-BR" sz="1800" dirty="0" smtClean="0">
              <a:latin typeface="Arial" pitchFamily="34" charset="0"/>
              <a:cs typeface="Arial" pitchFamily="34" charset="0"/>
            </a:rPr>
            <a:t>Educação permanente</a:t>
          </a:r>
          <a:endParaRPr lang="pt-BR" sz="1800" dirty="0">
            <a:latin typeface="Arial" pitchFamily="34" charset="0"/>
            <a:cs typeface="Arial" pitchFamily="34" charset="0"/>
          </a:endParaRPr>
        </a:p>
      </dgm:t>
    </dgm:pt>
    <dgm:pt modelId="{CAC61058-9C94-406F-83DA-0713E9E6DA2A}" type="parTrans" cxnId="{8D87E252-E2ED-4745-8CDB-5C6E4D6BEE2D}">
      <dgm:prSet/>
      <dgm:spPr/>
      <dgm:t>
        <a:bodyPr/>
        <a:lstStyle/>
        <a:p>
          <a:endParaRPr lang="pt-BR"/>
        </a:p>
      </dgm:t>
    </dgm:pt>
    <dgm:pt modelId="{D502FAA2-D539-4F01-AF3F-3150CA2C340A}" type="sibTrans" cxnId="{8D87E252-E2ED-4745-8CDB-5C6E4D6BEE2D}">
      <dgm:prSet/>
      <dgm:spPr/>
      <dgm:t>
        <a:bodyPr/>
        <a:lstStyle/>
        <a:p>
          <a:endParaRPr lang="pt-BR"/>
        </a:p>
      </dgm:t>
    </dgm:pt>
    <dgm:pt modelId="{CA796C5D-6D91-493B-BB4B-B9ABAFF4B8B5}">
      <dgm:prSet phldrT="[Texto]"/>
      <dgm:spPr>
        <a:solidFill>
          <a:schemeClr val="accent2">
            <a:lumMod val="7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l"/>
          <a:endParaRPr lang="pt-BR" sz="1400" dirty="0"/>
        </a:p>
      </dgm:t>
    </dgm:pt>
    <dgm:pt modelId="{9051F1A3-238F-463E-9FD8-5711EFFC22B3}" type="parTrans" cxnId="{AFB973BC-44BB-49E7-87BC-F59902AD5B14}">
      <dgm:prSet/>
      <dgm:spPr/>
      <dgm:t>
        <a:bodyPr/>
        <a:lstStyle/>
        <a:p>
          <a:endParaRPr lang="pt-BR"/>
        </a:p>
      </dgm:t>
    </dgm:pt>
    <dgm:pt modelId="{8027F4ED-A1B1-49B4-AA09-3247722C4919}" type="sibTrans" cxnId="{AFB973BC-44BB-49E7-87BC-F59902AD5B14}">
      <dgm:prSet/>
      <dgm:spPr/>
      <dgm:t>
        <a:bodyPr/>
        <a:lstStyle/>
        <a:p>
          <a:endParaRPr lang="pt-BR"/>
        </a:p>
      </dgm:t>
    </dgm:pt>
    <dgm:pt modelId="{1CD4F17F-96BB-4CE4-8EDB-A2D34358D2D3}" type="pres">
      <dgm:prSet presAssocID="{CE01CBED-5063-4436-B8AB-4BDDE211E87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1B0C493-579B-4402-A0DE-E73CBBA4BE04}" type="pres">
      <dgm:prSet presAssocID="{BA0948BD-5A9E-4CF9-B00E-66015243211A}" presName="node" presStyleLbl="node1" presStyleIdx="0" presStyleCnt="3" custRadScaleRad="90344" custRadScaleInc="-1028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9901C6-FBBF-43C5-9DE3-AA4B8506F784}" type="pres">
      <dgm:prSet presAssocID="{BA0948BD-5A9E-4CF9-B00E-66015243211A}" presName="spNode" presStyleCnt="0"/>
      <dgm:spPr/>
    </dgm:pt>
    <dgm:pt modelId="{836391DD-F7A8-4C11-A535-49F65C153C31}" type="pres">
      <dgm:prSet presAssocID="{124A8D96-2226-4899-9D80-68A79B5EDCE2}" presName="sibTrans" presStyleLbl="sibTrans1D1" presStyleIdx="0" presStyleCnt="3"/>
      <dgm:spPr/>
      <dgm:t>
        <a:bodyPr/>
        <a:lstStyle/>
        <a:p>
          <a:endParaRPr lang="pt-BR"/>
        </a:p>
      </dgm:t>
    </dgm:pt>
    <dgm:pt modelId="{E2C1A088-BC60-4A73-B998-F022FE1B5930}" type="pres">
      <dgm:prSet presAssocID="{206D6DDB-0D13-4041-8850-1513AED5855C}" presName="node" presStyleLbl="node1" presStyleIdx="1" presStyleCnt="3" custRadScaleRad="108452" custRadScaleInc="-931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2A773A-FDFE-45B0-9B7F-F1EDBA9CAA8A}" type="pres">
      <dgm:prSet presAssocID="{206D6DDB-0D13-4041-8850-1513AED5855C}" presName="spNode" presStyleCnt="0"/>
      <dgm:spPr/>
    </dgm:pt>
    <dgm:pt modelId="{AEFC5A52-1A14-4049-88F5-FCC700466DA5}" type="pres">
      <dgm:prSet presAssocID="{C9204987-3F32-4DF7-A326-00359A0BD1ED}" presName="sibTrans" presStyleLbl="sibTrans1D1" presStyleIdx="1" presStyleCnt="3"/>
      <dgm:spPr/>
      <dgm:t>
        <a:bodyPr/>
        <a:lstStyle/>
        <a:p>
          <a:endParaRPr lang="pt-BR"/>
        </a:p>
      </dgm:t>
    </dgm:pt>
    <dgm:pt modelId="{B366859B-784B-4F6B-A237-3B05EBF5AE9B}" type="pres">
      <dgm:prSet presAssocID="{C2420EC8-753E-41F5-91C0-1C439233C683}" presName="node" presStyleLbl="node1" presStyleIdx="2" presStyleCnt="3" custRadScaleRad="76100" custRadScaleInc="-738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3C05DB-E330-4DED-8F20-A24B20411D17}" type="pres">
      <dgm:prSet presAssocID="{C2420EC8-753E-41F5-91C0-1C439233C683}" presName="spNode" presStyleCnt="0"/>
      <dgm:spPr/>
    </dgm:pt>
    <dgm:pt modelId="{D77A5F29-AFF7-4576-AD3A-610A0C1DC718}" type="pres">
      <dgm:prSet presAssocID="{D502FAA2-D539-4F01-AF3F-3150CA2C340A}" presName="sibTrans" presStyleLbl="sibTrans1D1" presStyleIdx="2" presStyleCnt="3"/>
      <dgm:spPr/>
      <dgm:t>
        <a:bodyPr/>
        <a:lstStyle/>
        <a:p>
          <a:endParaRPr lang="pt-BR"/>
        </a:p>
      </dgm:t>
    </dgm:pt>
  </dgm:ptLst>
  <dgm:cxnLst>
    <dgm:cxn modelId="{DB0EF321-49EE-47DB-966F-3DC83D17E3FB}" type="presOf" srcId="{C2420EC8-753E-41F5-91C0-1C439233C683}" destId="{B366859B-784B-4F6B-A237-3B05EBF5AE9B}" srcOrd="0" destOrd="0" presId="urn:microsoft.com/office/officeart/2005/8/layout/cycle6"/>
    <dgm:cxn modelId="{9AA58775-7E95-4C6D-9287-E51251FFCBC0}" type="presOf" srcId="{BA0948BD-5A9E-4CF9-B00E-66015243211A}" destId="{C1B0C493-579B-4402-A0DE-E73CBBA4BE04}" srcOrd="0" destOrd="0" presId="urn:microsoft.com/office/officeart/2005/8/layout/cycle6"/>
    <dgm:cxn modelId="{27D10288-E35B-4712-B9B9-94EFC6390C95}" srcId="{CE01CBED-5063-4436-B8AB-4BDDE211E875}" destId="{206D6DDB-0D13-4041-8850-1513AED5855C}" srcOrd="1" destOrd="0" parTransId="{E17DA79F-7A47-402F-9FDB-D60E35905219}" sibTransId="{C9204987-3F32-4DF7-A326-00359A0BD1ED}"/>
    <dgm:cxn modelId="{B226FCF0-B7E6-404D-A3A4-ED1DED877EC6}" type="presOf" srcId="{CA796C5D-6D91-493B-BB4B-B9ABAFF4B8B5}" destId="{B366859B-784B-4F6B-A237-3B05EBF5AE9B}" srcOrd="0" destOrd="1" presId="urn:microsoft.com/office/officeart/2005/8/layout/cycle6"/>
    <dgm:cxn modelId="{4E63D139-136B-4723-B3D4-AB97E6BA4347}" type="presOf" srcId="{124A8D96-2226-4899-9D80-68A79B5EDCE2}" destId="{836391DD-F7A8-4C11-A535-49F65C153C31}" srcOrd="0" destOrd="0" presId="urn:microsoft.com/office/officeart/2005/8/layout/cycle6"/>
    <dgm:cxn modelId="{5CD722AC-C8EB-4DFF-80F6-FF9FB1233050}" type="presOf" srcId="{206D6DDB-0D13-4041-8850-1513AED5855C}" destId="{E2C1A088-BC60-4A73-B998-F022FE1B5930}" srcOrd="0" destOrd="0" presId="urn:microsoft.com/office/officeart/2005/8/layout/cycle6"/>
    <dgm:cxn modelId="{EBF4110E-0AAE-4484-90F7-24E517D3BE09}" srcId="{CE01CBED-5063-4436-B8AB-4BDDE211E875}" destId="{BA0948BD-5A9E-4CF9-B00E-66015243211A}" srcOrd="0" destOrd="0" parTransId="{0F395F3E-45FB-481B-A743-339EB3E80D80}" sibTransId="{124A8D96-2226-4899-9D80-68A79B5EDCE2}"/>
    <dgm:cxn modelId="{8F8BD88C-AC62-454C-8A2B-24582B235128}" type="presOf" srcId="{D502FAA2-D539-4F01-AF3F-3150CA2C340A}" destId="{D77A5F29-AFF7-4576-AD3A-610A0C1DC718}" srcOrd="0" destOrd="0" presId="urn:microsoft.com/office/officeart/2005/8/layout/cycle6"/>
    <dgm:cxn modelId="{77B70FBF-9CAE-41B9-A214-17BFCF15126A}" type="presOf" srcId="{CE01CBED-5063-4436-B8AB-4BDDE211E875}" destId="{1CD4F17F-96BB-4CE4-8EDB-A2D34358D2D3}" srcOrd="0" destOrd="0" presId="urn:microsoft.com/office/officeart/2005/8/layout/cycle6"/>
    <dgm:cxn modelId="{AFB973BC-44BB-49E7-87BC-F59902AD5B14}" srcId="{C2420EC8-753E-41F5-91C0-1C439233C683}" destId="{CA796C5D-6D91-493B-BB4B-B9ABAFF4B8B5}" srcOrd="0" destOrd="0" parTransId="{9051F1A3-238F-463E-9FD8-5711EFFC22B3}" sibTransId="{8027F4ED-A1B1-49B4-AA09-3247722C4919}"/>
    <dgm:cxn modelId="{463FE69A-8A8C-4E7F-95DF-64C4F3AAB327}" type="presOf" srcId="{C9204987-3F32-4DF7-A326-00359A0BD1ED}" destId="{AEFC5A52-1A14-4049-88F5-FCC700466DA5}" srcOrd="0" destOrd="0" presId="urn:microsoft.com/office/officeart/2005/8/layout/cycle6"/>
    <dgm:cxn modelId="{8D87E252-E2ED-4745-8CDB-5C6E4D6BEE2D}" srcId="{CE01CBED-5063-4436-B8AB-4BDDE211E875}" destId="{C2420EC8-753E-41F5-91C0-1C439233C683}" srcOrd="2" destOrd="0" parTransId="{CAC61058-9C94-406F-83DA-0713E9E6DA2A}" sibTransId="{D502FAA2-D539-4F01-AF3F-3150CA2C340A}"/>
    <dgm:cxn modelId="{5F84EC78-BF86-433B-A411-57D097472E32}" type="presParOf" srcId="{1CD4F17F-96BB-4CE4-8EDB-A2D34358D2D3}" destId="{C1B0C493-579B-4402-A0DE-E73CBBA4BE04}" srcOrd="0" destOrd="0" presId="urn:microsoft.com/office/officeart/2005/8/layout/cycle6"/>
    <dgm:cxn modelId="{6BBE69A1-9151-4E90-8870-4BA8D4CDE73B}" type="presParOf" srcId="{1CD4F17F-96BB-4CE4-8EDB-A2D34358D2D3}" destId="{C59901C6-FBBF-43C5-9DE3-AA4B8506F784}" srcOrd="1" destOrd="0" presId="urn:microsoft.com/office/officeart/2005/8/layout/cycle6"/>
    <dgm:cxn modelId="{A74BEB1C-A359-4B76-BD6A-93BFEC86A7A8}" type="presParOf" srcId="{1CD4F17F-96BB-4CE4-8EDB-A2D34358D2D3}" destId="{836391DD-F7A8-4C11-A535-49F65C153C31}" srcOrd="2" destOrd="0" presId="urn:microsoft.com/office/officeart/2005/8/layout/cycle6"/>
    <dgm:cxn modelId="{1D096A28-6A67-4B5B-A77C-7A35D80B324E}" type="presParOf" srcId="{1CD4F17F-96BB-4CE4-8EDB-A2D34358D2D3}" destId="{E2C1A088-BC60-4A73-B998-F022FE1B5930}" srcOrd="3" destOrd="0" presId="urn:microsoft.com/office/officeart/2005/8/layout/cycle6"/>
    <dgm:cxn modelId="{83DB8B0D-118C-4619-A5DF-F826D3B7BB74}" type="presParOf" srcId="{1CD4F17F-96BB-4CE4-8EDB-A2D34358D2D3}" destId="{942A773A-FDFE-45B0-9B7F-F1EDBA9CAA8A}" srcOrd="4" destOrd="0" presId="urn:microsoft.com/office/officeart/2005/8/layout/cycle6"/>
    <dgm:cxn modelId="{CA0C3E13-BDBA-4940-AFFE-33B84FA48A9A}" type="presParOf" srcId="{1CD4F17F-96BB-4CE4-8EDB-A2D34358D2D3}" destId="{AEFC5A52-1A14-4049-88F5-FCC700466DA5}" srcOrd="5" destOrd="0" presId="urn:microsoft.com/office/officeart/2005/8/layout/cycle6"/>
    <dgm:cxn modelId="{19972C54-4865-411E-BD17-5FAFB5FCC8B1}" type="presParOf" srcId="{1CD4F17F-96BB-4CE4-8EDB-A2D34358D2D3}" destId="{B366859B-784B-4F6B-A237-3B05EBF5AE9B}" srcOrd="6" destOrd="0" presId="urn:microsoft.com/office/officeart/2005/8/layout/cycle6"/>
    <dgm:cxn modelId="{938E1856-2FCE-4140-93D2-8B8BFF820DA6}" type="presParOf" srcId="{1CD4F17F-96BB-4CE4-8EDB-A2D34358D2D3}" destId="{E93C05DB-E330-4DED-8F20-A24B20411D17}" srcOrd="7" destOrd="0" presId="urn:microsoft.com/office/officeart/2005/8/layout/cycle6"/>
    <dgm:cxn modelId="{10516EC8-DC93-4D3E-BCC6-11C523951897}" type="presParOf" srcId="{1CD4F17F-96BB-4CE4-8EDB-A2D34358D2D3}" destId="{D77A5F29-AFF7-4576-AD3A-610A0C1DC718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51A763-5BF3-47D6-A5B4-4BF8B0BCCC10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DD8EA1A9-93D3-4B9E-BC8F-80007EC07CDD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3500" b="1" dirty="0" smtClean="0"/>
            <a:t>Cuidado</a:t>
          </a:r>
          <a:endParaRPr lang="pt-BR" sz="3500" b="1" dirty="0"/>
        </a:p>
      </dgm:t>
    </dgm:pt>
    <dgm:pt modelId="{3051CC6E-CF44-41C0-8A33-755F0AE6036F}" type="parTrans" cxnId="{EB201786-96D7-48B2-8193-92520C583F21}">
      <dgm:prSet/>
      <dgm:spPr/>
      <dgm:t>
        <a:bodyPr/>
        <a:lstStyle/>
        <a:p>
          <a:endParaRPr lang="pt-BR"/>
        </a:p>
      </dgm:t>
    </dgm:pt>
    <dgm:pt modelId="{BB6ECFC6-BBB6-4AD6-B7DC-10D4120F066B}" type="sibTrans" cxnId="{EB201786-96D7-48B2-8193-92520C583F21}">
      <dgm:prSet/>
      <dgm:spPr/>
      <dgm:t>
        <a:bodyPr/>
        <a:lstStyle/>
        <a:p>
          <a:endParaRPr lang="pt-BR"/>
        </a:p>
      </dgm:t>
    </dgm:pt>
    <dgm:pt modelId="{26E23389-9DD8-4F21-AD6A-32AF15D8EB56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3500" b="1" dirty="0" smtClean="0"/>
            <a:t>Participação</a:t>
          </a:r>
          <a:endParaRPr lang="pt-BR" sz="3500" b="1" dirty="0"/>
        </a:p>
      </dgm:t>
    </dgm:pt>
    <dgm:pt modelId="{A655B12D-D89A-4823-B8C4-E92089DE7440}" type="parTrans" cxnId="{FC25F56E-9F3B-483B-9A40-3582770F054C}">
      <dgm:prSet/>
      <dgm:spPr/>
      <dgm:t>
        <a:bodyPr/>
        <a:lstStyle/>
        <a:p>
          <a:endParaRPr lang="pt-BR"/>
        </a:p>
      </dgm:t>
    </dgm:pt>
    <dgm:pt modelId="{B1168B02-7132-4480-BBA3-E874CA277A46}" type="sibTrans" cxnId="{FC25F56E-9F3B-483B-9A40-3582770F054C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3A1D5D5D-E936-4A30-A75C-75A5E0DE151A}">
      <dgm:prSet phldrT="[Texto]" custT="1"/>
      <dgm:spPr/>
      <dgm:t>
        <a:bodyPr/>
        <a:lstStyle/>
        <a:p>
          <a:r>
            <a:rPr lang="pt-BR" sz="3500" b="1" dirty="0" smtClean="0"/>
            <a:t>Organização</a:t>
          </a:r>
        </a:p>
        <a:p>
          <a:r>
            <a:rPr lang="pt-BR" sz="3500" b="1" dirty="0" smtClean="0"/>
            <a:t>Infraestrutura</a:t>
          </a:r>
          <a:endParaRPr lang="pt-BR" sz="3500" b="1" dirty="0"/>
        </a:p>
      </dgm:t>
    </dgm:pt>
    <dgm:pt modelId="{AC4ABD42-64B2-4B82-BCE4-3FB987E9F1D8}" type="parTrans" cxnId="{E0B13BBC-82A3-4DFF-ADCA-24C309CE3721}">
      <dgm:prSet/>
      <dgm:spPr/>
      <dgm:t>
        <a:bodyPr/>
        <a:lstStyle/>
        <a:p>
          <a:endParaRPr lang="pt-BR"/>
        </a:p>
      </dgm:t>
    </dgm:pt>
    <dgm:pt modelId="{9598FAFC-C855-4E68-9CF9-45130196770D}" type="sibTrans" cxnId="{E0B13BBC-82A3-4DFF-ADCA-24C309CE3721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07C70881-E58E-4EF2-9FFE-D71DF7106844}" type="pres">
      <dgm:prSet presAssocID="{3851A763-5BF3-47D6-A5B4-4BF8B0BCCC1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395F00-F018-4B1D-A5B0-777538467FC5}" type="pres">
      <dgm:prSet presAssocID="{DD8EA1A9-93D3-4B9E-BC8F-80007EC07CDD}" presName="node" presStyleLbl="node1" presStyleIdx="0" presStyleCnt="3" custScaleX="138408" custScaleY="83269" custRadScaleRad="106360" custRadScaleInc="-88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AD5F69-EE39-46B5-957F-DFBA7CC12713}" type="pres">
      <dgm:prSet presAssocID="{BB6ECFC6-BBB6-4AD6-B7DC-10D4120F066B}" presName="sibTrans" presStyleLbl="sibTrans2D1" presStyleIdx="0" presStyleCnt="3"/>
      <dgm:spPr/>
      <dgm:t>
        <a:bodyPr/>
        <a:lstStyle/>
        <a:p>
          <a:endParaRPr lang="pt-BR"/>
        </a:p>
      </dgm:t>
    </dgm:pt>
    <dgm:pt modelId="{D848199C-C14B-4C5D-85A9-A18A145E6E6E}" type="pres">
      <dgm:prSet presAssocID="{BB6ECFC6-BBB6-4AD6-B7DC-10D4120F066B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FB53145A-5EE7-45B5-A6C4-E8C745784983}" type="pres">
      <dgm:prSet presAssocID="{26E23389-9DD8-4F21-AD6A-32AF15D8EB56}" presName="node" presStyleLbl="node1" presStyleIdx="1" presStyleCnt="3" custScaleX="143963" custScaleY="77098" custRadScaleRad="127323" custRadScaleInc="-248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1C04ED-677B-44A4-8CD5-F821F96B15E3}" type="pres">
      <dgm:prSet presAssocID="{B1168B02-7132-4480-BBA3-E874CA277A46}" presName="sibTrans" presStyleLbl="sibTrans2D1" presStyleIdx="1" presStyleCnt="3"/>
      <dgm:spPr/>
      <dgm:t>
        <a:bodyPr/>
        <a:lstStyle/>
        <a:p>
          <a:endParaRPr lang="pt-BR"/>
        </a:p>
      </dgm:t>
    </dgm:pt>
    <dgm:pt modelId="{48C4C2A9-E894-4A18-82BC-BD6E702B6674}" type="pres">
      <dgm:prSet presAssocID="{B1168B02-7132-4480-BBA3-E874CA277A46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064DF193-B20F-4901-961D-BA5B548C4549}" type="pres">
      <dgm:prSet presAssocID="{3A1D5D5D-E936-4A30-A75C-75A5E0DE151A}" presName="node" presStyleLbl="node1" presStyleIdx="2" presStyleCnt="3" custScaleX="155767" custScaleY="87732" custRadScaleRad="125494" custRadScaleInc="222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BDCD72-82C2-41B1-8B0D-3BEA149A81F0}" type="pres">
      <dgm:prSet presAssocID="{9598FAFC-C855-4E68-9CF9-45130196770D}" presName="sibTrans" presStyleLbl="sibTrans2D1" presStyleIdx="2" presStyleCnt="3"/>
      <dgm:spPr/>
      <dgm:t>
        <a:bodyPr/>
        <a:lstStyle/>
        <a:p>
          <a:endParaRPr lang="pt-BR"/>
        </a:p>
      </dgm:t>
    </dgm:pt>
    <dgm:pt modelId="{62A57722-9735-459B-9A88-17F397B4E070}" type="pres">
      <dgm:prSet presAssocID="{9598FAFC-C855-4E68-9CF9-45130196770D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5B6A02E0-8045-45F1-82AC-7EEAFD2A0B24}" type="presOf" srcId="{3A1D5D5D-E936-4A30-A75C-75A5E0DE151A}" destId="{064DF193-B20F-4901-961D-BA5B548C4549}" srcOrd="0" destOrd="0" presId="urn:microsoft.com/office/officeart/2005/8/layout/cycle2"/>
    <dgm:cxn modelId="{66378488-6FED-4A1D-B87F-192B4A3EA90D}" type="presOf" srcId="{BB6ECFC6-BBB6-4AD6-B7DC-10D4120F066B}" destId="{BFAD5F69-EE39-46B5-957F-DFBA7CC12713}" srcOrd="0" destOrd="0" presId="urn:microsoft.com/office/officeart/2005/8/layout/cycle2"/>
    <dgm:cxn modelId="{D60735A4-8615-430A-81F8-F7D4A30B7DE5}" type="presOf" srcId="{26E23389-9DD8-4F21-AD6A-32AF15D8EB56}" destId="{FB53145A-5EE7-45B5-A6C4-E8C745784983}" srcOrd="0" destOrd="0" presId="urn:microsoft.com/office/officeart/2005/8/layout/cycle2"/>
    <dgm:cxn modelId="{6A92540A-9FDD-499C-BA7E-8E510EECF0BA}" type="presOf" srcId="{BB6ECFC6-BBB6-4AD6-B7DC-10D4120F066B}" destId="{D848199C-C14B-4C5D-85A9-A18A145E6E6E}" srcOrd="1" destOrd="0" presId="urn:microsoft.com/office/officeart/2005/8/layout/cycle2"/>
    <dgm:cxn modelId="{EB201786-96D7-48B2-8193-92520C583F21}" srcId="{3851A763-5BF3-47D6-A5B4-4BF8B0BCCC10}" destId="{DD8EA1A9-93D3-4B9E-BC8F-80007EC07CDD}" srcOrd="0" destOrd="0" parTransId="{3051CC6E-CF44-41C0-8A33-755F0AE6036F}" sibTransId="{BB6ECFC6-BBB6-4AD6-B7DC-10D4120F066B}"/>
    <dgm:cxn modelId="{E0B13BBC-82A3-4DFF-ADCA-24C309CE3721}" srcId="{3851A763-5BF3-47D6-A5B4-4BF8B0BCCC10}" destId="{3A1D5D5D-E936-4A30-A75C-75A5E0DE151A}" srcOrd="2" destOrd="0" parTransId="{AC4ABD42-64B2-4B82-BCE4-3FB987E9F1D8}" sibTransId="{9598FAFC-C855-4E68-9CF9-45130196770D}"/>
    <dgm:cxn modelId="{ED53F8BB-F77A-425F-876F-7F1DF51722B2}" type="presOf" srcId="{3851A763-5BF3-47D6-A5B4-4BF8B0BCCC10}" destId="{07C70881-E58E-4EF2-9FFE-D71DF7106844}" srcOrd="0" destOrd="0" presId="urn:microsoft.com/office/officeart/2005/8/layout/cycle2"/>
    <dgm:cxn modelId="{F1E6C586-2E12-4982-B3CB-BE14FD74A7F6}" type="presOf" srcId="{9598FAFC-C855-4E68-9CF9-45130196770D}" destId="{62A57722-9735-459B-9A88-17F397B4E070}" srcOrd="1" destOrd="0" presId="urn:microsoft.com/office/officeart/2005/8/layout/cycle2"/>
    <dgm:cxn modelId="{2F76D969-2D58-41C8-8759-51B6BBAAA0E3}" type="presOf" srcId="{DD8EA1A9-93D3-4B9E-BC8F-80007EC07CDD}" destId="{C7395F00-F018-4B1D-A5B0-777538467FC5}" srcOrd="0" destOrd="0" presId="urn:microsoft.com/office/officeart/2005/8/layout/cycle2"/>
    <dgm:cxn modelId="{FC25F56E-9F3B-483B-9A40-3582770F054C}" srcId="{3851A763-5BF3-47D6-A5B4-4BF8B0BCCC10}" destId="{26E23389-9DD8-4F21-AD6A-32AF15D8EB56}" srcOrd="1" destOrd="0" parTransId="{A655B12D-D89A-4823-B8C4-E92089DE7440}" sibTransId="{B1168B02-7132-4480-BBA3-E874CA277A46}"/>
    <dgm:cxn modelId="{8147178B-0EED-412C-A96D-DF6FCB24EFBA}" type="presOf" srcId="{B1168B02-7132-4480-BBA3-E874CA277A46}" destId="{48C4C2A9-E894-4A18-82BC-BD6E702B6674}" srcOrd="1" destOrd="0" presId="urn:microsoft.com/office/officeart/2005/8/layout/cycle2"/>
    <dgm:cxn modelId="{34A3CB75-8670-47CD-899F-41D26C2270B0}" type="presOf" srcId="{B1168B02-7132-4480-BBA3-E874CA277A46}" destId="{EE1C04ED-677B-44A4-8CD5-F821F96B15E3}" srcOrd="0" destOrd="0" presId="urn:microsoft.com/office/officeart/2005/8/layout/cycle2"/>
    <dgm:cxn modelId="{2DCC2EEA-883E-48D1-8C2B-B04190EFA7A5}" type="presOf" srcId="{9598FAFC-C855-4E68-9CF9-45130196770D}" destId="{F2BDCD72-82C2-41B1-8B0D-3BEA149A81F0}" srcOrd="0" destOrd="0" presId="urn:microsoft.com/office/officeart/2005/8/layout/cycle2"/>
    <dgm:cxn modelId="{CA78016F-363C-4AE3-B044-A636E352A157}" type="presParOf" srcId="{07C70881-E58E-4EF2-9FFE-D71DF7106844}" destId="{C7395F00-F018-4B1D-A5B0-777538467FC5}" srcOrd="0" destOrd="0" presId="urn:microsoft.com/office/officeart/2005/8/layout/cycle2"/>
    <dgm:cxn modelId="{6AB52088-1B4C-4D67-8BBD-F12D944F68FD}" type="presParOf" srcId="{07C70881-E58E-4EF2-9FFE-D71DF7106844}" destId="{BFAD5F69-EE39-46B5-957F-DFBA7CC12713}" srcOrd="1" destOrd="0" presId="urn:microsoft.com/office/officeart/2005/8/layout/cycle2"/>
    <dgm:cxn modelId="{B1A906E5-B803-4773-ADFF-04682D384180}" type="presParOf" srcId="{BFAD5F69-EE39-46B5-957F-DFBA7CC12713}" destId="{D848199C-C14B-4C5D-85A9-A18A145E6E6E}" srcOrd="0" destOrd="0" presId="urn:microsoft.com/office/officeart/2005/8/layout/cycle2"/>
    <dgm:cxn modelId="{06496DCA-D350-4F25-BC15-07BCDCA640D4}" type="presParOf" srcId="{07C70881-E58E-4EF2-9FFE-D71DF7106844}" destId="{FB53145A-5EE7-45B5-A6C4-E8C745784983}" srcOrd="2" destOrd="0" presId="urn:microsoft.com/office/officeart/2005/8/layout/cycle2"/>
    <dgm:cxn modelId="{EAD35449-0263-46E4-A793-AA0BAEB6E1C4}" type="presParOf" srcId="{07C70881-E58E-4EF2-9FFE-D71DF7106844}" destId="{EE1C04ED-677B-44A4-8CD5-F821F96B15E3}" srcOrd="3" destOrd="0" presId="urn:microsoft.com/office/officeart/2005/8/layout/cycle2"/>
    <dgm:cxn modelId="{A563207C-3F64-4156-A5A6-01D4AA39E1E5}" type="presParOf" srcId="{EE1C04ED-677B-44A4-8CD5-F821F96B15E3}" destId="{48C4C2A9-E894-4A18-82BC-BD6E702B6674}" srcOrd="0" destOrd="0" presId="urn:microsoft.com/office/officeart/2005/8/layout/cycle2"/>
    <dgm:cxn modelId="{7894E5C1-DC38-473C-A0D4-805AADE8BADE}" type="presParOf" srcId="{07C70881-E58E-4EF2-9FFE-D71DF7106844}" destId="{064DF193-B20F-4901-961D-BA5B548C4549}" srcOrd="4" destOrd="0" presId="urn:microsoft.com/office/officeart/2005/8/layout/cycle2"/>
    <dgm:cxn modelId="{8683131A-9948-441D-AC5E-2C94CDE3CFC5}" type="presParOf" srcId="{07C70881-E58E-4EF2-9FFE-D71DF7106844}" destId="{F2BDCD72-82C2-41B1-8B0D-3BEA149A81F0}" srcOrd="5" destOrd="0" presId="urn:microsoft.com/office/officeart/2005/8/layout/cycle2"/>
    <dgm:cxn modelId="{DC155B99-5084-4E97-9355-7469A31F660A}" type="presParOf" srcId="{F2BDCD72-82C2-41B1-8B0D-3BEA149A81F0}" destId="{62A57722-9735-459B-9A88-17F397B4E07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51A763-5BF3-47D6-A5B4-4BF8B0BCCC10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DD8EA1A9-93D3-4B9E-BC8F-80007EC07CDD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3500" b="1" dirty="0" smtClean="0"/>
            <a:t>Cuidado</a:t>
          </a:r>
          <a:endParaRPr lang="pt-BR" sz="3500" b="1" dirty="0"/>
        </a:p>
      </dgm:t>
    </dgm:pt>
    <dgm:pt modelId="{3051CC6E-CF44-41C0-8A33-755F0AE6036F}" type="parTrans" cxnId="{EB201786-96D7-48B2-8193-92520C583F21}">
      <dgm:prSet/>
      <dgm:spPr/>
      <dgm:t>
        <a:bodyPr/>
        <a:lstStyle/>
        <a:p>
          <a:endParaRPr lang="pt-BR"/>
        </a:p>
      </dgm:t>
    </dgm:pt>
    <dgm:pt modelId="{BB6ECFC6-BBB6-4AD6-B7DC-10D4120F066B}" type="sibTrans" cxnId="{EB201786-96D7-48B2-8193-92520C583F21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pt-BR"/>
        </a:p>
      </dgm:t>
    </dgm:pt>
    <dgm:pt modelId="{26E23389-9DD8-4F21-AD6A-32AF15D8EB56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pt-BR" sz="3500" b="1" dirty="0" smtClean="0"/>
            <a:t>Participação</a:t>
          </a:r>
          <a:endParaRPr lang="pt-BR" sz="3500" b="1" dirty="0"/>
        </a:p>
      </dgm:t>
    </dgm:pt>
    <dgm:pt modelId="{A655B12D-D89A-4823-B8C4-E92089DE7440}" type="parTrans" cxnId="{FC25F56E-9F3B-483B-9A40-3582770F054C}">
      <dgm:prSet/>
      <dgm:spPr/>
      <dgm:t>
        <a:bodyPr/>
        <a:lstStyle/>
        <a:p>
          <a:endParaRPr lang="pt-BR"/>
        </a:p>
      </dgm:t>
    </dgm:pt>
    <dgm:pt modelId="{B1168B02-7132-4480-BBA3-E874CA277A46}" type="sibTrans" cxnId="{FC25F56E-9F3B-483B-9A40-3582770F054C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3A1D5D5D-E936-4A30-A75C-75A5E0DE151A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3500" b="1" dirty="0" smtClean="0"/>
            <a:t>Organização</a:t>
          </a:r>
        </a:p>
        <a:p>
          <a:r>
            <a:rPr lang="pt-BR" sz="3500" b="1" dirty="0" smtClean="0"/>
            <a:t>Infraestrutura</a:t>
          </a:r>
          <a:endParaRPr lang="pt-BR" sz="3500" b="1" dirty="0"/>
        </a:p>
      </dgm:t>
    </dgm:pt>
    <dgm:pt modelId="{AC4ABD42-64B2-4B82-BCE4-3FB987E9F1D8}" type="parTrans" cxnId="{E0B13BBC-82A3-4DFF-ADCA-24C309CE3721}">
      <dgm:prSet/>
      <dgm:spPr/>
      <dgm:t>
        <a:bodyPr/>
        <a:lstStyle/>
        <a:p>
          <a:endParaRPr lang="pt-BR"/>
        </a:p>
      </dgm:t>
    </dgm:pt>
    <dgm:pt modelId="{9598FAFC-C855-4E68-9CF9-45130196770D}" type="sibTrans" cxnId="{E0B13BBC-82A3-4DFF-ADCA-24C309CE3721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07C70881-E58E-4EF2-9FFE-D71DF7106844}" type="pres">
      <dgm:prSet presAssocID="{3851A763-5BF3-47D6-A5B4-4BF8B0BCCC1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395F00-F018-4B1D-A5B0-777538467FC5}" type="pres">
      <dgm:prSet presAssocID="{DD8EA1A9-93D3-4B9E-BC8F-80007EC07CDD}" presName="node" presStyleLbl="node1" presStyleIdx="0" presStyleCnt="3" custScaleX="138408" custScaleY="83269" custRadScaleRad="106360" custRadScaleInc="-88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AD5F69-EE39-46B5-957F-DFBA7CC12713}" type="pres">
      <dgm:prSet presAssocID="{BB6ECFC6-BBB6-4AD6-B7DC-10D4120F066B}" presName="sibTrans" presStyleLbl="sibTrans2D1" presStyleIdx="0" presStyleCnt="3"/>
      <dgm:spPr/>
      <dgm:t>
        <a:bodyPr/>
        <a:lstStyle/>
        <a:p>
          <a:endParaRPr lang="pt-BR"/>
        </a:p>
      </dgm:t>
    </dgm:pt>
    <dgm:pt modelId="{D848199C-C14B-4C5D-85A9-A18A145E6E6E}" type="pres">
      <dgm:prSet presAssocID="{BB6ECFC6-BBB6-4AD6-B7DC-10D4120F066B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FB53145A-5EE7-45B5-A6C4-E8C745784983}" type="pres">
      <dgm:prSet presAssocID="{26E23389-9DD8-4F21-AD6A-32AF15D8EB56}" presName="node" presStyleLbl="node1" presStyleIdx="1" presStyleCnt="3" custScaleX="143963" custScaleY="77098" custRadScaleRad="127323" custRadScaleInc="-248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1C04ED-677B-44A4-8CD5-F821F96B15E3}" type="pres">
      <dgm:prSet presAssocID="{B1168B02-7132-4480-BBA3-E874CA277A46}" presName="sibTrans" presStyleLbl="sibTrans2D1" presStyleIdx="1" presStyleCnt="3"/>
      <dgm:spPr/>
      <dgm:t>
        <a:bodyPr/>
        <a:lstStyle/>
        <a:p>
          <a:endParaRPr lang="pt-BR"/>
        </a:p>
      </dgm:t>
    </dgm:pt>
    <dgm:pt modelId="{48C4C2A9-E894-4A18-82BC-BD6E702B6674}" type="pres">
      <dgm:prSet presAssocID="{B1168B02-7132-4480-BBA3-E874CA277A46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064DF193-B20F-4901-961D-BA5B548C4549}" type="pres">
      <dgm:prSet presAssocID="{3A1D5D5D-E936-4A30-A75C-75A5E0DE151A}" presName="node" presStyleLbl="node1" presStyleIdx="2" presStyleCnt="3" custScaleX="155767" custScaleY="87732" custRadScaleRad="125494" custRadScaleInc="222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BDCD72-82C2-41B1-8B0D-3BEA149A81F0}" type="pres">
      <dgm:prSet presAssocID="{9598FAFC-C855-4E68-9CF9-45130196770D}" presName="sibTrans" presStyleLbl="sibTrans2D1" presStyleIdx="2" presStyleCnt="3"/>
      <dgm:spPr/>
      <dgm:t>
        <a:bodyPr/>
        <a:lstStyle/>
        <a:p>
          <a:endParaRPr lang="pt-BR"/>
        </a:p>
      </dgm:t>
    </dgm:pt>
    <dgm:pt modelId="{62A57722-9735-459B-9A88-17F397B4E070}" type="pres">
      <dgm:prSet presAssocID="{9598FAFC-C855-4E68-9CF9-45130196770D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354A73B7-6401-4362-BFD0-3A6D945E6462}" type="presOf" srcId="{B1168B02-7132-4480-BBA3-E874CA277A46}" destId="{48C4C2A9-E894-4A18-82BC-BD6E702B6674}" srcOrd="1" destOrd="0" presId="urn:microsoft.com/office/officeart/2005/8/layout/cycle2"/>
    <dgm:cxn modelId="{8AE59F7C-1B47-40A9-AB1C-C6FC8283D251}" type="presOf" srcId="{BB6ECFC6-BBB6-4AD6-B7DC-10D4120F066B}" destId="{BFAD5F69-EE39-46B5-957F-DFBA7CC12713}" srcOrd="0" destOrd="0" presId="urn:microsoft.com/office/officeart/2005/8/layout/cycle2"/>
    <dgm:cxn modelId="{EB201786-96D7-48B2-8193-92520C583F21}" srcId="{3851A763-5BF3-47D6-A5B4-4BF8B0BCCC10}" destId="{DD8EA1A9-93D3-4B9E-BC8F-80007EC07CDD}" srcOrd="0" destOrd="0" parTransId="{3051CC6E-CF44-41C0-8A33-755F0AE6036F}" sibTransId="{BB6ECFC6-BBB6-4AD6-B7DC-10D4120F066B}"/>
    <dgm:cxn modelId="{BBA9C975-F833-445D-ADDF-C459E98258A7}" type="presOf" srcId="{9598FAFC-C855-4E68-9CF9-45130196770D}" destId="{62A57722-9735-459B-9A88-17F397B4E070}" srcOrd="1" destOrd="0" presId="urn:microsoft.com/office/officeart/2005/8/layout/cycle2"/>
    <dgm:cxn modelId="{416CEAD4-0425-4A32-BF1E-312AC02F1447}" type="presOf" srcId="{3A1D5D5D-E936-4A30-A75C-75A5E0DE151A}" destId="{064DF193-B20F-4901-961D-BA5B548C4549}" srcOrd="0" destOrd="0" presId="urn:microsoft.com/office/officeart/2005/8/layout/cycle2"/>
    <dgm:cxn modelId="{359EDB71-4485-42C8-BEB9-A24AEE103210}" type="presOf" srcId="{3851A763-5BF3-47D6-A5B4-4BF8B0BCCC10}" destId="{07C70881-E58E-4EF2-9FFE-D71DF7106844}" srcOrd="0" destOrd="0" presId="urn:microsoft.com/office/officeart/2005/8/layout/cycle2"/>
    <dgm:cxn modelId="{4EC9102E-9E8E-4853-82FC-3C88F37D533A}" type="presOf" srcId="{BB6ECFC6-BBB6-4AD6-B7DC-10D4120F066B}" destId="{D848199C-C14B-4C5D-85A9-A18A145E6E6E}" srcOrd="1" destOrd="0" presId="urn:microsoft.com/office/officeart/2005/8/layout/cycle2"/>
    <dgm:cxn modelId="{718CE7D7-C8BD-4E02-A706-A10831D2D11A}" type="presOf" srcId="{26E23389-9DD8-4F21-AD6A-32AF15D8EB56}" destId="{FB53145A-5EE7-45B5-A6C4-E8C745784983}" srcOrd="0" destOrd="0" presId="urn:microsoft.com/office/officeart/2005/8/layout/cycle2"/>
    <dgm:cxn modelId="{B4F32511-1747-4C35-A5A2-0140C15472E1}" type="presOf" srcId="{B1168B02-7132-4480-BBA3-E874CA277A46}" destId="{EE1C04ED-677B-44A4-8CD5-F821F96B15E3}" srcOrd="0" destOrd="0" presId="urn:microsoft.com/office/officeart/2005/8/layout/cycle2"/>
    <dgm:cxn modelId="{E02121CA-4B0D-4934-85B7-2AF9C5CB7E49}" type="presOf" srcId="{9598FAFC-C855-4E68-9CF9-45130196770D}" destId="{F2BDCD72-82C2-41B1-8B0D-3BEA149A81F0}" srcOrd="0" destOrd="0" presId="urn:microsoft.com/office/officeart/2005/8/layout/cycle2"/>
    <dgm:cxn modelId="{FC25F56E-9F3B-483B-9A40-3582770F054C}" srcId="{3851A763-5BF3-47D6-A5B4-4BF8B0BCCC10}" destId="{26E23389-9DD8-4F21-AD6A-32AF15D8EB56}" srcOrd="1" destOrd="0" parTransId="{A655B12D-D89A-4823-B8C4-E92089DE7440}" sibTransId="{B1168B02-7132-4480-BBA3-E874CA277A46}"/>
    <dgm:cxn modelId="{5726799D-E89B-4DBB-B138-159CF63B0D4F}" type="presOf" srcId="{DD8EA1A9-93D3-4B9E-BC8F-80007EC07CDD}" destId="{C7395F00-F018-4B1D-A5B0-777538467FC5}" srcOrd="0" destOrd="0" presId="urn:microsoft.com/office/officeart/2005/8/layout/cycle2"/>
    <dgm:cxn modelId="{E0B13BBC-82A3-4DFF-ADCA-24C309CE3721}" srcId="{3851A763-5BF3-47D6-A5B4-4BF8B0BCCC10}" destId="{3A1D5D5D-E936-4A30-A75C-75A5E0DE151A}" srcOrd="2" destOrd="0" parTransId="{AC4ABD42-64B2-4B82-BCE4-3FB987E9F1D8}" sibTransId="{9598FAFC-C855-4E68-9CF9-45130196770D}"/>
    <dgm:cxn modelId="{1FE1A622-97B0-48CF-B5B4-22EBA6D919B6}" type="presParOf" srcId="{07C70881-E58E-4EF2-9FFE-D71DF7106844}" destId="{C7395F00-F018-4B1D-A5B0-777538467FC5}" srcOrd="0" destOrd="0" presId="urn:microsoft.com/office/officeart/2005/8/layout/cycle2"/>
    <dgm:cxn modelId="{CE55A09A-D815-469E-AEC4-0298C6D2BFB9}" type="presParOf" srcId="{07C70881-E58E-4EF2-9FFE-D71DF7106844}" destId="{BFAD5F69-EE39-46B5-957F-DFBA7CC12713}" srcOrd="1" destOrd="0" presId="urn:microsoft.com/office/officeart/2005/8/layout/cycle2"/>
    <dgm:cxn modelId="{9DEB06C2-783C-4097-94B5-87DA34A36666}" type="presParOf" srcId="{BFAD5F69-EE39-46B5-957F-DFBA7CC12713}" destId="{D848199C-C14B-4C5D-85A9-A18A145E6E6E}" srcOrd="0" destOrd="0" presId="urn:microsoft.com/office/officeart/2005/8/layout/cycle2"/>
    <dgm:cxn modelId="{63B0C902-D6FB-4771-97C2-47CF2792D348}" type="presParOf" srcId="{07C70881-E58E-4EF2-9FFE-D71DF7106844}" destId="{FB53145A-5EE7-45B5-A6C4-E8C745784983}" srcOrd="2" destOrd="0" presId="urn:microsoft.com/office/officeart/2005/8/layout/cycle2"/>
    <dgm:cxn modelId="{BECA94C6-6F5C-4235-936C-A94B64C3B5B3}" type="presParOf" srcId="{07C70881-E58E-4EF2-9FFE-D71DF7106844}" destId="{EE1C04ED-677B-44A4-8CD5-F821F96B15E3}" srcOrd="3" destOrd="0" presId="urn:microsoft.com/office/officeart/2005/8/layout/cycle2"/>
    <dgm:cxn modelId="{C5CA96B1-AB3A-4FCC-90E8-B280D0ED53D2}" type="presParOf" srcId="{EE1C04ED-677B-44A4-8CD5-F821F96B15E3}" destId="{48C4C2A9-E894-4A18-82BC-BD6E702B6674}" srcOrd="0" destOrd="0" presId="urn:microsoft.com/office/officeart/2005/8/layout/cycle2"/>
    <dgm:cxn modelId="{95B804DA-457A-4FB0-89EA-B8BC590827B3}" type="presParOf" srcId="{07C70881-E58E-4EF2-9FFE-D71DF7106844}" destId="{064DF193-B20F-4901-961D-BA5B548C4549}" srcOrd="4" destOrd="0" presId="urn:microsoft.com/office/officeart/2005/8/layout/cycle2"/>
    <dgm:cxn modelId="{DBBC4D2F-5C32-40A1-8BFA-9FDF13BE6072}" type="presParOf" srcId="{07C70881-E58E-4EF2-9FFE-D71DF7106844}" destId="{F2BDCD72-82C2-41B1-8B0D-3BEA149A81F0}" srcOrd="5" destOrd="0" presId="urn:microsoft.com/office/officeart/2005/8/layout/cycle2"/>
    <dgm:cxn modelId="{361303EC-17E2-4B93-B033-4DA73C65B9BD}" type="presParOf" srcId="{F2BDCD72-82C2-41B1-8B0D-3BEA149A81F0}" destId="{62A57722-9735-459B-9A88-17F397B4E07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D7A9BE-86EC-4C55-A413-A06DC9456596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9EFBAA4-0578-4AEC-996A-22A8B6E600CA}">
      <dgm:prSet phldrT="[Texto]"/>
      <dgm:spPr>
        <a:solidFill>
          <a:schemeClr val="accent4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Pesquisa de opinião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4ADA82A5-A88A-4F07-8EFD-0E3738298B9C}" type="parTrans" cxnId="{0B521FBD-996E-453E-9160-02C6724EB5EA}">
      <dgm:prSet/>
      <dgm:spPr/>
      <dgm:t>
        <a:bodyPr/>
        <a:lstStyle/>
        <a:p>
          <a:endParaRPr lang="pt-BR"/>
        </a:p>
      </dgm:t>
    </dgm:pt>
    <dgm:pt modelId="{500B14B6-A161-4826-90DE-0D44BB645FBE}" type="sibTrans" cxnId="{0B521FBD-996E-453E-9160-02C6724EB5EA}">
      <dgm:prSet/>
      <dgm:spPr/>
      <dgm:t>
        <a:bodyPr/>
        <a:lstStyle/>
        <a:p>
          <a:endParaRPr lang="pt-BR"/>
        </a:p>
      </dgm:t>
    </dgm:pt>
    <dgm:pt modelId="{C24AF12E-58D4-4A34-A5AD-6BF3045320C5}">
      <dgm:prSet phldrT="[Texto]"/>
      <dgm:spPr>
        <a:solidFill>
          <a:schemeClr val="accent4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Ampla divulgação de direitos e deveres (incluindo escolas, universidades e sociedade)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C1A684FA-C39D-4008-955B-3A40355043D1}" type="parTrans" cxnId="{4E36F9C8-E475-4288-A5DD-1CF92FD361AE}">
      <dgm:prSet/>
      <dgm:spPr/>
      <dgm:t>
        <a:bodyPr/>
        <a:lstStyle/>
        <a:p>
          <a:endParaRPr lang="pt-BR"/>
        </a:p>
      </dgm:t>
    </dgm:pt>
    <dgm:pt modelId="{12A298E8-B0EA-4F9D-9DA0-28B070EA56DB}" type="sibTrans" cxnId="{4E36F9C8-E475-4288-A5DD-1CF92FD361AE}">
      <dgm:prSet/>
      <dgm:spPr/>
      <dgm:t>
        <a:bodyPr/>
        <a:lstStyle/>
        <a:p>
          <a:endParaRPr lang="pt-BR"/>
        </a:p>
      </dgm:t>
    </dgm:pt>
    <dgm:pt modelId="{BF411F42-8F7C-4D21-95D5-595E27BED5DD}">
      <dgm:prSet phldrT="[Texto]"/>
      <dgm:spPr>
        <a:solidFill>
          <a:schemeClr val="accent4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Estímulo à população para participar dos  espaços colegiados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D7F40EF9-302A-4A32-ACE4-E5BE91D7C2D6}" type="parTrans" cxnId="{AF0C76A5-10B4-47BE-88B9-642AD13C0333}">
      <dgm:prSet/>
      <dgm:spPr/>
      <dgm:t>
        <a:bodyPr/>
        <a:lstStyle/>
        <a:p>
          <a:endParaRPr lang="pt-BR"/>
        </a:p>
      </dgm:t>
    </dgm:pt>
    <dgm:pt modelId="{F6E0E2AB-4315-489F-9CC7-A9E31462D2FC}" type="sibTrans" cxnId="{AF0C76A5-10B4-47BE-88B9-642AD13C0333}">
      <dgm:prSet/>
      <dgm:spPr/>
      <dgm:t>
        <a:bodyPr/>
        <a:lstStyle/>
        <a:p>
          <a:endParaRPr lang="pt-BR"/>
        </a:p>
      </dgm:t>
    </dgm:pt>
    <dgm:pt modelId="{8E5160B4-E5F7-4709-90B1-2560AD49AEAD}">
      <dgm:prSet phldrT="[Texto]"/>
      <dgm:spPr>
        <a:solidFill>
          <a:schemeClr val="accent4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Maior diversidade audiovisual e ocupação de redes sociais para divulgação e discussão do SUS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C6CE0CC0-35B3-468F-9818-F0FAD810FA31}" type="parTrans" cxnId="{45E0FAFF-63E7-4179-8463-5CE0C5EF58F0}">
      <dgm:prSet/>
      <dgm:spPr/>
      <dgm:t>
        <a:bodyPr/>
        <a:lstStyle/>
        <a:p>
          <a:endParaRPr lang="pt-BR"/>
        </a:p>
      </dgm:t>
    </dgm:pt>
    <dgm:pt modelId="{0EE1F1E0-B158-48DD-BD2A-93F7EE37D966}" type="sibTrans" cxnId="{45E0FAFF-63E7-4179-8463-5CE0C5EF58F0}">
      <dgm:prSet/>
      <dgm:spPr/>
      <dgm:t>
        <a:bodyPr/>
        <a:lstStyle/>
        <a:p>
          <a:endParaRPr lang="pt-BR"/>
        </a:p>
      </dgm:t>
    </dgm:pt>
    <dgm:pt modelId="{CE9C9759-6413-4F99-8423-24730D57CDD2}">
      <dgm:prSet phldrT="[Texto]"/>
      <dgm:spPr>
        <a:solidFill>
          <a:schemeClr val="accent4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Ampliar os espaços de discussão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35EB786E-2D5B-4131-84F2-5A51FA67E85D}" type="parTrans" cxnId="{6A1C92D6-A55D-4840-9E21-FBABC6B74221}">
      <dgm:prSet/>
      <dgm:spPr/>
      <dgm:t>
        <a:bodyPr/>
        <a:lstStyle/>
        <a:p>
          <a:endParaRPr lang="pt-BR"/>
        </a:p>
      </dgm:t>
    </dgm:pt>
    <dgm:pt modelId="{EF36ECAB-BAB7-4E46-B612-ACD5D933F946}" type="sibTrans" cxnId="{6A1C92D6-A55D-4840-9E21-FBABC6B74221}">
      <dgm:prSet/>
      <dgm:spPr/>
      <dgm:t>
        <a:bodyPr/>
        <a:lstStyle/>
        <a:p>
          <a:endParaRPr lang="pt-BR"/>
        </a:p>
      </dgm:t>
    </dgm:pt>
    <dgm:pt modelId="{712C847B-A5D1-44EC-BCF2-19694311A582}" type="pres">
      <dgm:prSet presAssocID="{CCD7A9BE-86EC-4C55-A413-A06DC94565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BABD495-CBA7-4190-B69D-DE5A1F68B4D2}" type="pres">
      <dgm:prSet presAssocID="{B9EFBAA4-0578-4AEC-996A-22A8B6E600CA}" presName="node" presStyleLbl="node1" presStyleIdx="0" presStyleCnt="5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pt-BR"/>
        </a:p>
      </dgm:t>
    </dgm:pt>
    <dgm:pt modelId="{BF149719-606D-4293-88CA-4D7DB5E53963}" type="pres">
      <dgm:prSet presAssocID="{500B14B6-A161-4826-90DE-0D44BB645FBE}" presName="sibTrans" presStyleCnt="0"/>
      <dgm:spPr/>
    </dgm:pt>
    <dgm:pt modelId="{C2AB26D4-316B-483A-B3F0-B2FEA50A00C9}" type="pres">
      <dgm:prSet presAssocID="{C24AF12E-58D4-4A34-A5AD-6BF3045320C5}" presName="node" presStyleLbl="node1" presStyleIdx="1" presStyleCnt="5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pt-BR"/>
        </a:p>
      </dgm:t>
    </dgm:pt>
    <dgm:pt modelId="{E3C05905-38F3-4DFE-B720-4B2359CBA39E}" type="pres">
      <dgm:prSet presAssocID="{12A298E8-B0EA-4F9D-9DA0-28B070EA56DB}" presName="sibTrans" presStyleCnt="0"/>
      <dgm:spPr/>
    </dgm:pt>
    <dgm:pt modelId="{4439420F-4592-4E3D-AF7B-7FD7AE468F68}" type="pres">
      <dgm:prSet presAssocID="{BF411F42-8F7C-4D21-95D5-595E27BED5DD}" presName="node" presStyleLbl="node1" presStyleIdx="2" presStyleCnt="5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pt-BR"/>
        </a:p>
      </dgm:t>
    </dgm:pt>
    <dgm:pt modelId="{6EEBFA0B-285A-4EFA-997D-0CF9383631EE}" type="pres">
      <dgm:prSet presAssocID="{F6E0E2AB-4315-489F-9CC7-A9E31462D2FC}" presName="sibTrans" presStyleCnt="0"/>
      <dgm:spPr/>
    </dgm:pt>
    <dgm:pt modelId="{76E27A92-B219-45B7-8151-F46E30CD2504}" type="pres">
      <dgm:prSet presAssocID="{8E5160B4-E5F7-4709-90B1-2560AD49AEAD}" presName="node" presStyleLbl="node1" presStyleIdx="3" presStyleCnt="5">
        <dgm:presLayoutVars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pt-BR"/>
        </a:p>
      </dgm:t>
    </dgm:pt>
    <dgm:pt modelId="{2E98FA95-025E-41BB-934C-DB44A0851BA0}" type="pres">
      <dgm:prSet presAssocID="{0EE1F1E0-B158-48DD-BD2A-93F7EE37D966}" presName="sibTrans" presStyleCnt="0"/>
      <dgm:spPr/>
    </dgm:pt>
    <dgm:pt modelId="{37CE9E18-DC32-4191-90B1-69BDE564BD62}" type="pres">
      <dgm:prSet presAssocID="{CE9C9759-6413-4F99-8423-24730D57CDD2}" presName="node" presStyleLbl="node1" presStyleIdx="4" presStyleCnt="5">
        <dgm:presLayoutVars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pt-BR"/>
        </a:p>
      </dgm:t>
    </dgm:pt>
  </dgm:ptLst>
  <dgm:cxnLst>
    <dgm:cxn modelId="{6A1C92D6-A55D-4840-9E21-FBABC6B74221}" srcId="{CCD7A9BE-86EC-4C55-A413-A06DC9456596}" destId="{CE9C9759-6413-4F99-8423-24730D57CDD2}" srcOrd="4" destOrd="0" parTransId="{35EB786E-2D5B-4131-84F2-5A51FA67E85D}" sibTransId="{EF36ECAB-BAB7-4E46-B612-ACD5D933F946}"/>
    <dgm:cxn modelId="{3E83304E-D4B0-4E67-9221-31EA89731C0D}" type="presOf" srcId="{8E5160B4-E5F7-4709-90B1-2560AD49AEAD}" destId="{76E27A92-B219-45B7-8151-F46E30CD2504}" srcOrd="0" destOrd="0" presId="urn:microsoft.com/office/officeart/2005/8/layout/default#1"/>
    <dgm:cxn modelId="{45E0FAFF-63E7-4179-8463-5CE0C5EF58F0}" srcId="{CCD7A9BE-86EC-4C55-A413-A06DC9456596}" destId="{8E5160B4-E5F7-4709-90B1-2560AD49AEAD}" srcOrd="3" destOrd="0" parTransId="{C6CE0CC0-35B3-468F-9818-F0FAD810FA31}" sibTransId="{0EE1F1E0-B158-48DD-BD2A-93F7EE37D966}"/>
    <dgm:cxn modelId="{0B521FBD-996E-453E-9160-02C6724EB5EA}" srcId="{CCD7A9BE-86EC-4C55-A413-A06DC9456596}" destId="{B9EFBAA4-0578-4AEC-996A-22A8B6E600CA}" srcOrd="0" destOrd="0" parTransId="{4ADA82A5-A88A-4F07-8EFD-0E3738298B9C}" sibTransId="{500B14B6-A161-4826-90DE-0D44BB645FBE}"/>
    <dgm:cxn modelId="{F62F00D4-914F-4E0B-ACD1-5095B2231175}" type="presOf" srcId="{CCD7A9BE-86EC-4C55-A413-A06DC9456596}" destId="{712C847B-A5D1-44EC-BCF2-19694311A582}" srcOrd="0" destOrd="0" presId="urn:microsoft.com/office/officeart/2005/8/layout/default#1"/>
    <dgm:cxn modelId="{4E36F9C8-E475-4288-A5DD-1CF92FD361AE}" srcId="{CCD7A9BE-86EC-4C55-A413-A06DC9456596}" destId="{C24AF12E-58D4-4A34-A5AD-6BF3045320C5}" srcOrd="1" destOrd="0" parTransId="{C1A684FA-C39D-4008-955B-3A40355043D1}" sibTransId="{12A298E8-B0EA-4F9D-9DA0-28B070EA56DB}"/>
    <dgm:cxn modelId="{8596905B-A85E-419F-AA63-6992AEA50E1B}" type="presOf" srcId="{CE9C9759-6413-4F99-8423-24730D57CDD2}" destId="{37CE9E18-DC32-4191-90B1-69BDE564BD62}" srcOrd="0" destOrd="0" presId="urn:microsoft.com/office/officeart/2005/8/layout/default#1"/>
    <dgm:cxn modelId="{B2B53C49-4EB1-48E6-B7BF-B7AD809149F7}" type="presOf" srcId="{B9EFBAA4-0578-4AEC-996A-22A8B6E600CA}" destId="{DBABD495-CBA7-4190-B69D-DE5A1F68B4D2}" srcOrd="0" destOrd="0" presId="urn:microsoft.com/office/officeart/2005/8/layout/default#1"/>
    <dgm:cxn modelId="{E66F013A-4FE7-4588-AC79-526B92F2A414}" type="presOf" srcId="{BF411F42-8F7C-4D21-95D5-595E27BED5DD}" destId="{4439420F-4592-4E3D-AF7B-7FD7AE468F68}" srcOrd="0" destOrd="0" presId="urn:microsoft.com/office/officeart/2005/8/layout/default#1"/>
    <dgm:cxn modelId="{AF0C76A5-10B4-47BE-88B9-642AD13C0333}" srcId="{CCD7A9BE-86EC-4C55-A413-A06DC9456596}" destId="{BF411F42-8F7C-4D21-95D5-595E27BED5DD}" srcOrd="2" destOrd="0" parTransId="{D7F40EF9-302A-4A32-ACE4-E5BE91D7C2D6}" sibTransId="{F6E0E2AB-4315-489F-9CC7-A9E31462D2FC}"/>
    <dgm:cxn modelId="{BB7A23D7-6965-41B9-AD94-31655801947A}" type="presOf" srcId="{C24AF12E-58D4-4A34-A5AD-6BF3045320C5}" destId="{C2AB26D4-316B-483A-B3F0-B2FEA50A00C9}" srcOrd="0" destOrd="0" presId="urn:microsoft.com/office/officeart/2005/8/layout/default#1"/>
    <dgm:cxn modelId="{85DC4627-CA57-4E14-A8E2-8D8C7417E54D}" type="presParOf" srcId="{712C847B-A5D1-44EC-BCF2-19694311A582}" destId="{DBABD495-CBA7-4190-B69D-DE5A1F68B4D2}" srcOrd="0" destOrd="0" presId="urn:microsoft.com/office/officeart/2005/8/layout/default#1"/>
    <dgm:cxn modelId="{87771EE2-1CF0-4296-BE07-A06F11D1F259}" type="presParOf" srcId="{712C847B-A5D1-44EC-BCF2-19694311A582}" destId="{BF149719-606D-4293-88CA-4D7DB5E53963}" srcOrd="1" destOrd="0" presId="urn:microsoft.com/office/officeart/2005/8/layout/default#1"/>
    <dgm:cxn modelId="{35136307-F606-481A-805F-FA7BF0F4E351}" type="presParOf" srcId="{712C847B-A5D1-44EC-BCF2-19694311A582}" destId="{C2AB26D4-316B-483A-B3F0-B2FEA50A00C9}" srcOrd="2" destOrd="0" presId="urn:microsoft.com/office/officeart/2005/8/layout/default#1"/>
    <dgm:cxn modelId="{197EDEAD-7DB4-4584-A88C-A072E0728B11}" type="presParOf" srcId="{712C847B-A5D1-44EC-BCF2-19694311A582}" destId="{E3C05905-38F3-4DFE-B720-4B2359CBA39E}" srcOrd="3" destOrd="0" presId="urn:microsoft.com/office/officeart/2005/8/layout/default#1"/>
    <dgm:cxn modelId="{237F267F-248B-4F69-93F5-03E2FAC94295}" type="presParOf" srcId="{712C847B-A5D1-44EC-BCF2-19694311A582}" destId="{4439420F-4592-4E3D-AF7B-7FD7AE468F68}" srcOrd="4" destOrd="0" presId="urn:microsoft.com/office/officeart/2005/8/layout/default#1"/>
    <dgm:cxn modelId="{8884B96F-A4C7-45B0-A752-3D3B954A2940}" type="presParOf" srcId="{712C847B-A5D1-44EC-BCF2-19694311A582}" destId="{6EEBFA0B-285A-4EFA-997D-0CF9383631EE}" srcOrd="5" destOrd="0" presId="urn:microsoft.com/office/officeart/2005/8/layout/default#1"/>
    <dgm:cxn modelId="{2FDFFE68-CAAA-4610-9676-F93601D63275}" type="presParOf" srcId="{712C847B-A5D1-44EC-BCF2-19694311A582}" destId="{76E27A92-B219-45B7-8151-F46E30CD2504}" srcOrd="6" destOrd="0" presId="urn:microsoft.com/office/officeart/2005/8/layout/default#1"/>
    <dgm:cxn modelId="{FC868DB1-9B5E-4D80-A3E9-50AF5B898B61}" type="presParOf" srcId="{712C847B-A5D1-44EC-BCF2-19694311A582}" destId="{2E98FA95-025E-41BB-934C-DB44A0851BA0}" srcOrd="7" destOrd="0" presId="urn:microsoft.com/office/officeart/2005/8/layout/default#1"/>
    <dgm:cxn modelId="{9EA0A973-3939-43E8-A98D-5135E339E4A5}" type="presParOf" srcId="{712C847B-A5D1-44EC-BCF2-19694311A582}" destId="{37CE9E18-DC32-4191-90B1-69BDE564BD62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A24FF-F4DC-4B25-9678-4184C6DAD684}">
      <dsp:nvSpPr>
        <dsp:cNvPr id="0" name=""/>
        <dsp:cNvSpPr/>
      </dsp:nvSpPr>
      <dsp:spPr>
        <a:xfrm>
          <a:off x="2592283" y="57550"/>
          <a:ext cx="3240367" cy="116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Melhoria das condições de vida e saúde</a:t>
          </a:r>
          <a:endParaRPr lang="pt-BR" sz="2800" b="1" kern="1200" dirty="0"/>
        </a:p>
      </dsp:txBody>
      <dsp:txXfrm>
        <a:off x="2649231" y="114498"/>
        <a:ext cx="3126471" cy="1052691"/>
      </dsp:txXfrm>
    </dsp:sp>
    <dsp:sp modelId="{8D17E1FF-883B-4CC2-BB69-D2B832E29244}">
      <dsp:nvSpPr>
        <dsp:cNvPr id="0" name=""/>
        <dsp:cNvSpPr/>
      </dsp:nvSpPr>
      <dsp:spPr>
        <a:xfrm>
          <a:off x="2119683" y="670227"/>
          <a:ext cx="4658111" cy="4658111"/>
        </a:xfrm>
        <a:custGeom>
          <a:avLst/>
          <a:gdLst/>
          <a:ahLst/>
          <a:cxnLst/>
          <a:rect l="0" t="0" r="0" b="0"/>
          <a:pathLst>
            <a:path>
              <a:moveTo>
                <a:pt x="3721448" y="462041"/>
              </a:moveTo>
              <a:arcTo wR="2329055" hR="2329055" stAng="18402903" swAng="154134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4AFEF-7114-4CA9-BC71-64D57375EA91}">
      <dsp:nvSpPr>
        <dsp:cNvPr id="0" name=""/>
        <dsp:cNvSpPr/>
      </dsp:nvSpPr>
      <dsp:spPr>
        <a:xfrm>
          <a:off x="4978750" y="1929763"/>
          <a:ext cx="3446189" cy="116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Centralidade nas ações de promoção da vida</a:t>
          </a:r>
          <a:endParaRPr lang="pt-BR" sz="2800" b="1" kern="1200" dirty="0"/>
        </a:p>
      </dsp:txBody>
      <dsp:txXfrm>
        <a:off x="5035698" y="1986711"/>
        <a:ext cx="3332293" cy="1052691"/>
      </dsp:txXfrm>
    </dsp:sp>
    <dsp:sp modelId="{DEF7C95E-82CB-44BB-A217-50107FF0BEB8}">
      <dsp:nvSpPr>
        <dsp:cNvPr id="0" name=""/>
        <dsp:cNvSpPr/>
      </dsp:nvSpPr>
      <dsp:spPr>
        <a:xfrm>
          <a:off x="2073411" y="860329"/>
          <a:ext cx="4658111" cy="4658111"/>
        </a:xfrm>
        <a:custGeom>
          <a:avLst/>
          <a:gdLst/>
          <a:ahLst/>
          <a:cxnLst/>
          <a:rect l="0" t="0" r="0" b="0"/>
          <a:pathLst>
            <a:path>
              <a:moveTo>
                <a:pt x="4656530" y="2243265"/>
              </a:moveTo>
              <a:arcTo wR="2329055" hR="2329055" stAng="21473343" swAng="105303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346D6-A484-4A35-BD49-905348F6B92F}">
      <dsp:nvSpPr>
        <dsp:cNvPr id="0" name=""/>
        <dsp:cNvSpPr/>
      </dsp:nvSpPr>
      <dsp:spPr>
        <a:xfrm>
          <a:off x="4594143" y="3816416"/>
          <a:ext cx="3427595" cy="116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Transparência pública</a:t>
          </a:r>
          <a:endParaRPr lang="pt-BR" sz="2800" b="1" kern="1200" dirty="0"/>
        </a:p>
      </dsp:txBody>
      <dsp:txXfrm>
        <a:off x="4651091" y="3873364"/>
        <a:ext cx="3313699" cy="1052691"/>
      </dsp:txXfrm>
    </dsp:sp>
    <dsp:sp modelId="{22833EE9-9411-4AE2-9CE7-4A55E16A1D5F}">
      <dsp:nvSpPr>
        <dsp:cNvPr id="0" name=""/>
        <dsp:cNvSpPr/>
      </dsp:nvSpPr>
      <dsp:spPr>
        <a:xfrm>
          <a:off x="2011061" y="724266"/>
          <a:ext cx="4658111" cy="4658111"/>
        </a:xfrm>
        <a:custGeom>
          <a:avLst/>
          <a:gdLst/>
          <a:ahLst/>
          <a:cxnLst/>
          <a:rect l="0" t="0" r="0" b="0"/>
          <a:pathLst>
            <a:path>
              <a:moveTo>
                <a:pt x="3611520" y="4273221"/>
              </a:moveTo>
              <a:arcTo wR="2329055" hR="2329055" stAng="3395354" swAng="400926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DE882-2D48-4E20-AE09-3D23088C6B40}">
      <dsp:nvSpPr>
        <dsp:cNvPr id="0" name=""/>
        <dsp:cNvSpPr/>
      </dsp:nvSpPr>
      <dsp:spPr>
        <a:xfrm>
          <a:off x="788539" y="3816428"/>
          <a:ext cx="3265260" cy="116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Investimentos na política pública de saúde</a:t>
          </a:r>
          <a:endParaRPr lang="pt-BR" sz="2800" b="1" kern="1200" dirty="0"/>
        </a:p>
      </dsp:txBody>
      <dsp:txXfrm>
        <a:off x="845487" y="3873376"/>
        <a:ext cx="3151364" cy="1052691"/>
      </dsp:txXfrm>
    </dsp:sp>
    <dsp:sp modelId="{678BF056-A8EE-42E3-B925-2604A9651A9B}">
      <dsp:nvSpPr>
        <dsp:cNvPr id="0" name=""/>
        <dsp:cNvSpPr/>
      </dsp:nvSpPr>
      <dsp:spPr>
        <a:xfrm>
          <a:off x="2027502" y="918427"/>
          <a:ext cx="4658111" cy="4658111"/>
        </a:xfrm>
        <a:custGeom>
          <a:avLst/>
          <a:gdLst/>
          <a:ahLst/>
          <a:cxnLst/>
          <a:rect l="0" t="0" r="0" b="0"/>
          <a:pathLst>
            <a:path>
              <a:moveTo>
                <a:pt x="68839" y="2891125"/>
              </a:moveTo>
              <a:arcTo wR="2329055" hR="2329055" stAng="9962099" swAng="10292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B5839-E343-44F0-BE51-C5E9B01A0371}">
      <dsp:nvSpPr>
        <dsp:cNvPr id="0" name=""/>
        <dsp:cNvSpPr/>
      </dsp:nvSpPr>
      <dsp:spPr>
        <a:xfrm>
          <a:off x="360043" y="1944216"/>
          <a:ext cx="3389834" cy="1166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Integração entre as políticas sociais</a:t>
          </a:r>
          <a:endParaRPr lang="pt-BR" sz="2800" b="1" kern="1200" dirty="0"/>
        </a:p>
      </dsp:txBody>
      <dsp:txXfrm>
        <a:off x="416991" y="2001164"/>
        <a:ext cx="3275938" cy="1052691"/>
      </dsp:txXfrm>
    </dsp:sp>
    <dsp:sp modelId="{D3D1D78F-767E-4465-B289-3926ED6963EA}">
      <dsp:nvSpPr>
        <dsp:cNvPr id="0" name=""/>
        <dsp:cNvSpPr/>
      </dsp:nvSpPr>
      <dsp:spPr>
        <a:xfrm>
          <a:off x="1915102" y="783171"/>
          <a:ext cx="4658111" cy="4658111"/>
        </a:xfrm>
        <a:custGeom>
          <a:avLst/>
          <a:gdLst/>
          <a:ahLst/>
          <a:cxnLst/>
          <a:rect l="0" t="0" r="0" b="0"/>
          <a:pathLst>
            <a:path>
              <a:moveTo>
                <a:pt x="318936" y="1152654"/>
              </a:moveTo>
              <a:arcTo wR="2329055" hR="2329055" stAng="12620272" swAng="14150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95F00-F018-4B1D-A5B0-777538467FC5}">
      <dsp:nvSpPr>
        <dsp:cNvPr id="0" name=""/>
        <dsp:cNvSpPr/>
      </dsp:nvSpPr>
      <dsp:spPr>
        <a:xfrm>
          <a:off x="2784470" y="151002"/>
          <a:ext cx="3306140" cy="1989039"/>
        </a:xfrm>
        <a:prstGeom prst="ellipse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/>
            <a:t>Cuidado</a:t>
          </a:r>
          <a:endParaRPr lang="pt-BR" sz="3500" b="1" kern="1200" dirty="0"/>
        </a:p>
      </dsp:txBody>
      <dsp:txXfrm>
        <a:off x="3268643" y="442290"/>
        <a:ext cx="2337794" cy="1406463"/>
      </dsp:txXfrm>
    </dsp:sp>
    <dsp:sp modelId="{BFAD5F69-EE39-46B5-957F-DFBA7CC12713}">
      <dsp:nvSpPr>
        <dsp:cNvPr id="0" name=""/>
        <dsp:cNvSpPr/>
      </dsp:nvSpPr>
      <dsp:spPr>
        <a:xfrm rot="2779768">
          <a:off x="5377088" y="2188355"/>
          <a:ext cx="881571" cy="80618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400" kern="1200"/>
        </a:p>
      </dsp:txBody>
      <dsp:txXfrm>
        <a:off x="5414514" y="2262122"/>
        <a:ext cx="639716" cy="483709"/>
      </dsp:txXfrm>
    </dsp:sp>
    <dsp:sp modelId="{FB53145A-5EE7-45B5-A6C4-E8C745784983}">
      <dsp:nvSpPr>
        <dsp:cNvPr id="0" name=""/>
        <dsp:cNvSpPr/>
      </dsp:nvSpPr>
      <dsp:spPr>
        <a:xfrm>
          <a:off x="5472654" y="3110125"/>
          <a:ext cx="3438831" cy="1841633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/>
            <a:t>Participação</a:t>
          </a:r>
          <a:endParaRPr lang="pt-BR" sz="3500" b="1" kern="1200" dirty="0"/>
        </a:p>
      </dsp:txBody>
      <dsp:txXfrm>
        <a:off x="5976259" y="3379826"/>
        <a:ext cx="2431621" cy="1302231"/>
      </dsp:txXfrm>
    </dsp:sp>
    <dsp:sp modelId="{EE1C04ED-677B-44A4-8CD5-F821F96B15E3}">
      <dsp:nvSpPr>
        <dsp:cNvPr id="0" name=""/>
        <dsp:cNvSpPr/>
      </dsp:nvSpPr>
      <dsp:spPr>
        <a:xfrm rot="10760444">
          <a:off x="4374902" y="3655801"/>
          <a:ext cx="776058" cy="80618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400" kern="1200"/>
        </a:p>
      </dsp:txBody>
      <dsp:txXfrm rot="10800000">
        <a:off x="4607711" y="3815699"/>
        <a:ext cx="543241" cy="483709"/>
      </dsp:txXfrm>
    </dsp:sp>
    <dsp:sp modelId="{064DF193-B20F-4901-961D-BA5B548C4549}">
      <dsp:nvSpPr>
        <dsp:cNvPr id="0" name=""/>
        <dsp:cNvSpPr/>
      </dsp:nvSpPr>
      <dsp:spPr>
        <a:xfrm>
          <a:off x="288482" y="3041149"/>
          <a:ext cx="3720792" cy="209564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/>
            <a:t>Organização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/>
            <a:t>Infraestrutura</a:t>
          </a:r>
          <a:endParaRPr lang="pt-BR" sz="3500" b="1" kern="1200" dirty="0"/>
        </a:p>
      </dsp:txBody>
      <dsp:txXfrm>
        <a:off x="833379" y="3348049"/>
        <a:ext cx="2630998" cy="1481846"/>
      </dsp:txXfrm>
    </dsp:sp>
    <dsp:sp modelId="{F2BDCD72-82C2-41B1-8B0D-3BEA149A81F0}">
      <dsp:nvSpPr>
        <dsp:cNvPr id="0" name=""/>
        <dsp:cNvSpPr/>
      </dsp:nvSpPr>
      <dsp:spPr>
        <a:xfrm rot="18471998">
          <a:off x="2940038" y="2200903"/>
          <a:ext cx="726950" cy="80618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400" kern="1200"/>
        </a:p>
      </dsp:txBody>
      <dsp:txXfrm>
        <a:off x="2982147" y="2448223"/>
        <a:ext cx="508865" cy="4837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95F00-F018-4B1D-A5B0-777538467FC5}">
      <dsp:nvSpPr>
        <dsp:cNvPr id="0" name=""/>
        <dsp:cNvSpPr/>
      </dsp:nvSpPr>
      <dsp:spPr>
        <a:xfrm>
          <a:off x="2707885" y="157709"/>
          <a:ext cx="3448273" cy="2074549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/>
            <a:t>Cuidado</a:t>
          </a:r>
          <a:endParaRPr lang="pt-BR" sz="3500" b="1" kern="1200" dirty="0"/>
        </a:p>
      </dsp:txBody>
      <dsp:txXfrm>
        <a:off x="3212873" y="461520"/>
        <a:ext cx="2438297" cy="1466927"/>
      </dsp:txXfrm>
    </dsp:sp>
    <dsp:sp modelId="{BFAD5F69-EE39-46B5-957F-DFBA7CC12713}">
      <dsp:nvSpPr>
        <dsp:cNvPr id="0" name=""/>
        <dsp:cNvSpPr/>
      </dsp:nvSpPr>
      <dsp:spPr>
        <a:xfrm rot="2779768">
          <a:off x="5411605" y="2280857"/>
          <a:ext cx="916765" cy="840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5450640" y="2357795"/>
        <a:ext cx="664513" cy="504505"/>
      </dsp:txXfrm>
    </dsp:sp>
    <dsp:sp modelId="{FB53145A-5EE7-45B5-A6C4-E8C745784983}">
      <dsp:nvSpPr>
        <dsp:cNvPr id="0" name=""/>
        <dsp:cNvSpPr/>
      </dsp:nvSpPr>
      <dsp:spPr>
        <a:xfrm>
          <a:off x="5508111" y="3240354"/>
          <a:ext cx="3586669" cy="1920806"/>
        </a:xfrm>
        <a:prstGeom prst="ellipse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/>
            <a:t>Participação</a:t>
          </a:r>
          <a:endParaRPr lang="pt-BR" sz="3500" b="1" kern="1200" dirty="0"/>
        </a:p>
      </dsp:txBody>
      <dsp:txXfrm>
        <a:off x="6033367" y="3521650"/>
        <a:ext cx="2536157" cy="1358214"/>
      </dsp:txXfrm>
    </dsp:sp>
    <dsp:sp modelId="{EE1C04ED-677B-44A4-8CD5-F821F96B15E3}">
      <dsp:nvSpPr>
        <dsp:cNvPr id="0" name=""/>
        <dsp:cNvSpPr/>
      </dsp:nvSpPr>
      <dsp:spPr>
        <a:xfrm rot="10760444">
          <a:off x="4368006" y="3809453"/>
          <a:ext cx="806000" cy="84084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10800000">
        <a:off x="4609798" y="3976230"/>
        <a:ext cx="564200" cy="504505"/>
      </dsp:txXfrm>
    </dsp:sp>
    <dsp:sp modelId="{064DF193-B20F-4901-961D-BA5B548C4549}">
      <dsp:nvSpPr>
        <dsp:cNvPr id="0" name=""/>
        <dsp:cNvSpPr/>
      </dsp:nvSpPr>
      <dsp:spPr>
        <a:xfrm>
          <a:off x="107521" y="3168338"/>
          <a:ext cx="3880752" cy="2185739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/>
            <a:t>Organização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/>
            <a:t>Infraestrutura</a:t>
          </a:r>
          <a:endParaRPr lang="pt-BR" sz="3500" b="1" kern="1200" dirty="0"/>
        </a:p>
      </dsp:txBody>
      <dsp:txXfrm>
        <a:off x="675844" y="3488432"/>
        <a:ext cx="2744106" cy="1545551"/>
      </dsp:txXfrm>
    </dsp:sp>
    <dsp:sp modelId="{F2BDCD72-82C2-41B1-8B0D-3BEA149A81F0}">
      <dsp:nvSpPr>
        <dsp:cNvPr id="0" name=""/>
        <dsp:cNvSpPr/>
      </dsp:nvSpPr>
      <dsp:spPr>
        <a:xfrm rot="18471998">
          <a:off x="2872914" y="2293797"/>
          <a:ext cx="755673" cy="84084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2916687" y="2551449"/>
        <a:ext cx="528971" cy="5045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33625-30BB-4F33-A48B-2A9BAE6E23CE}">
      <dsp:nvSpPr>
        <dsp:cNvPr id="0" name=""/>
        <dsp:cNvSpPr/>
      </dsp:nvSpPr>
      <dsp:spPr>
        <a:xfrm>
          <a:off x="1584097" y="-165907"/>
          <a:ext cx="1972086" cy="1363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Arial" pitchFamily="34" charset="0"/>
              <a:cs typeface="Arial" pitchFamily="34" charset="0"/>
            </a:rPr>
            <a:t>Fortalecimento da Atenção Básica</a:t>
          </a:r>
          <a:endParaRPr lang="pt-BR" sz="1200" b="1" kern="1200" dirty="0">
            <a:latin typeface="Arial" pitchFamily="34" charset="0"/>
            <a:cs typeface="Arial" pitchFamily="34" charset="0"/>
          </a:endParaRPr>
        </a:p>
      </dsp:txBody>
      <dsp:txXfrm>
        <a:off x="1872902" y="33815"/>
        <a:ext cx="1394476" cy="964340"/>
      </dsp:txXfrm>
    </dsp:sp>
    <dsp:sp modelId="{97863FB1-15CB-4F79-8A41-A1C6A6B334AF}">
      <dsp:nvSpPr>
        <dsp:cNvPr id="0" name=""/>
        <dsp:cNvSpPr/>
      </dsp:nvSpPr>
      <dsp:spPr>
        <a:xfrm>
          <a:off x="17008" y="-94864"/>
          <a:ext cx="3844243" cy="3844243"/>
        </a:xfrm>
        <a:custGeom>
          <a:avLst/>
          <a:gdLst/>
          <a:ahLst/>
          <a:cxnLst/>
          <a:rect l="0" t="0" r="0" b="0"/>
          <a:pathLst>
            <a:path>
              <a:moveTo>
                <a:pt x="3541705" y="886988"/>
              </a:moveTo>
              <a:arcTo wR="1922121" hR="1922121" stAng="19644955" swAng="82402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269CA-7099-4CCB-AEE3-0E3EFF8F50A5}">
      <dsp:nvSpPr>
        <dsp:cNvPr id="0" name=""/>
        <dsp:cNvSpPr/>
      </dsp:nvSpPr>
      <dsp:spPr>
        <a:xfrm>
          <a:off x="3153359" y="1210667"/>
          <a:ext cx="2052339" cy="1303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Arial" pitchFamily="34" charset="0"/>
              <a:cs typeface="Arial" pitchFamily="34" charset="0"/>
            </a:rPr>
            <a:t>Fortalecimento dos HU (ensino-prática)</a:t>
          </a:r>
          <a:endParaRPr lang="pt-BR" sz="1200" b="1" kern="1200" dirty="0">
            <a:latin typeface="Arial" pitchFamily="34" charset="0"/>
            <a:cs typeface="Arial" pitchFamily="34" charset="0"/>
          </a:endParaRPr>
        </a:p>
      </dsp:txBody>
      <dsp:txXfrm>
        <a:off x="3453917" y="1401550"/>
        <a:ext cx="1451223" cy="921662"/>
      </dsp:txXfrm>
    </dsp:sp>
    <dsp:sp modelId="{CA3F16E3-5026-4FC4-8C0F-94944728022D}">
      <dsp:nvSpPr>
        <dsp:cNvPr id="0" name=""/>
        <dsp:cNvSpPr/>
      </dsp:nvSpPr>
      <dsp:spPr>
        <a:xfrm>
          <a:off x="477679" y="1001837"/>
          <a:ext cx="3844243" cy="3844243"/>
        </a:xfrm>
        <a:custGeom>
          <a:avLst/>
          <a:gdLst/>
          <a:ahLst/>
          <a:cxnLst/>
          <a:rect l="0" t="0" r="0" b="0"/>
          <a:pathLst>
            <a:path>
              <a:moveTo>
                <a:pt x="3801720" y="1520050"/>
              </a:moveTo>
              <a:arcTo wR="1922121" hR="1922121" stAng="20875538" swAng="14076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F80F8-8566-4B3C-822F-9995A3BF4A60}">
      <dsp:nvSpPr>
        <dsp:cNvPr id="0" name=""/>
        <dsp:cNvSpPr/>
      </dsp:nvSpPr>
      <dsp:spPr>
        <a:xfrm>
          <a:off x="2834381" y="3311243"/>
          <a:ext cx="1731107" cy="1363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Arial" pitchFamily="34" charset="0"/>
              <a:cs typeface="Arial" pitchFamily="34" charset="0"/>
            </a:rPr>
            <a:t>Gestão participativa</a:t>
          </a:r>
          <a:endParaRPr lang="pt-BR" sz="1200" b="1" kern="1200" dirty="0">
            <a:latin typeface="Arial" pitchFamily="34" charset="0"/>
            <a:cs typeface="Arial" pitchFamily="34" charset="0"/>
          </a:endParaRPr>
        </a:p>
      </dsp:txBody>
      <dsp:txXfrm>
        <a:off x="3087896" y="3510965"/>
        <a:ext cx="1224077" cy="964340"/>
      </dsp:txXfrm>
    </dsp:sp>
    <dsp:sp modelId="{15FF4D5C-9435-4254-BEF0-1E830EEC1B90}">
      <dsp:nvSpPr>
        <dsp:cNvPr id="0" name=""/>
        <dsp:cNvSpPr/>
      </dsp:nvSpPr>
      <dsp:spPr>
        <a:xfrm>
          <a:off x="648018" y="515984"/>
          <a:ext cx="3844243" cy="3844243"/>
        </a:xfrm>
        <a:custGeom>
          <a:avLst/>
          <a:gdLst/>
          <a:ahLst/>
          <a:cxnLst/>
          <a:rect l="0" t="0" r="0" b="0"/>
          <a:pathLst>
            <a:path>
              <a:moveTo>
                <a:pt x="2181127" y="3826712"/>
              </a:moveTo>
              <a:arcTo wR="1922121" hR="1922121" stAng="4935351" swAng="9292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93F8D-00FF-4205-A6BC-92FFFEB24D94}">
      <dsp:nvSpPr>
        <dsp:cNvPr id="0" name=""/>
        <dsp:cNvSpPr/>
      </dsp:nvSpPr>
      <dsp:spPr>
        <a:xfrm>
          <a:off x="574792" y="3311243"/>
          <a:ext cx="1731107" cy="1363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Arial" pitchFamily="34" charset="0"/>
              <a:cs typeface="Arial" pitchFamily="34" charset="0"/>
            </a:rPr>
            <a:t>Valorização profissional</a:t>
          </a:r>
          <a:endParaRPr lang="pt-BR" sz="1200" b="1" kern="1200" dirty="0">
            <a:latin typeface="Arial" pitchFamily="34" charset="0"/>
            <a:cs typeface="Arial" pitchFamily="34" charset="0"/>
          </a:endParaRPr>
        </a:p>
      </dsp:txBody>
      <dsp:txXfrm>
        <a:off x="828307" y="3510965"/>
        <a:ext cx="1224077" cy="964340"/>
      </dsp:txXfrm>
    </dsp:sp>
    <dsp:sp modelId="{243CFB19-2AE7-4833-896E-533314B92AE9}">
      <dsp:nvSpPr>
        <dsp:cNvPr id="0" name=""/>
        <dsp:cNvSpPr/>
      </dsp:nvSpPr>
      <dsp:spPr>
        <a:xfrm>
          <a:off x="800592" y="1854490"/>
          <a:ext cx="3844243" cy="3844243"/>
        </a:xfrm>
        <a:custGeom>
          <a:avLst/>
          <a:gdLst/>
          <a:ahLst/>
          <a:cxnLst/>
          <a:rect l="0" t="0" r="0" b="0"/>
          <a:pathLst>
            <a:path>
              <a:moveTo>
                <a:pt x="59070" y="1449266"/>
              </a:moveTo>
              <a:arcTo wR="1922121" hR="1922121" stAng="11654481" swAng="136253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82E29-2ABA-4B30-9D65-43D211F6F5CC}">
      <dsp:nvSpPr>
        <dsp:cNvPr id="0" name=""/>
        <dsp:cNvSpPr/>
      </dsp:nvSpPr>
      <dsp:spPr>
        <a:xfrm>
          <a:off x="293070" y="1251238"/>
          <a:ext cx="1963748" cy="1363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Arial" pitchFamily="34" charset="0"/>
              <a:cs typeface="Arial" pitchFamily="34" charset="0"/>
            </a:rPr>
            <a:t>Aumentar o acesso às especialidades</a:t>
          </a:r>
          <a:endParaRPr lang="pt-BR" sz="1200" b="1" kern="1200" dirty="0">
            <a:latin typeface="Arial" pitchFamily="34" charset="0"/>
            <a:cs typeface="Arial" pitchFamily="34" charset="0"/>
          </a:endParaRPr>
        </a:p>
      </dsp:txBody>
      <dsp:txXfrm>
        <a:off x="580654" y="1450960"/>
        <a:ext cx="1388580" cy="964340"/>
      </dsp:txXfrm>
    </dsp:sp>
    <dsp:sp modelId="{A4889C4D-A2B3-4FCC-BAE4-6338129581E7}">
      <dsp:nvSpPr>
        <dsp:cNvPr id="0" name=""/>
        <dsp:cNvSpPr/>
      </dsp:nvSpPr>
      <dsp:spPr>
        <a:xfrm>
          <a:off x="1449521" y="-1840509"/>
          <a:ext cx="3844243" cy="3844243"/>
        </a:xfrm>
        <a:custGeom>
          <a:avLst/>
          <a:gdLst/>
          <a:ahLst/>
          <a:cxnLst/>
          <a:rect l="0" t="0" r="0" b="0"/>
          <a:pathLst>
            <a:path>
              <a:moveTo>
                <a:pt x="393593" y="3087520"/>
              </a:moveTo>
              <a:arcTo wR="1922121" hR="1922121" stAng="8560616" swAng="93582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0C493-579B-4402-A0DE-E73CBBA4BE04}">
      <dsp:nvSpPr>
        <dsp:cNvPr id="0" name=""/>
        <dsp:cNvSpPr/>
      </dsp:nvSpPr>
      <dsp:spPr>
        <a:xfrm>
          <a:off x="469289" y="992151"/>
          <a:ext cx="1987801" cy="129207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itchFamily="34" charset="0"/>
              <a:cs typeface="Arial" pitchFamily="34" charset="0"/>
            </a:rPr>
            <a:t>Inovação de práticas de gestão</a:t>
          </a:r>
          <a:endParaRPr lang="pt-BR" sz="1800" kern="1200" dirty="0">
            <a:latin typeface="Arial" pitchFamily="34" charset="0"/>
            <a:cs typeface="Arial" pitchFamily="34" charset="0"/>
          </a:endParaRPr>
        </a:p>
      </dsp:txBody>
      <dsp:txXfrm>
        <a:off x="532363" y="1055225"/>
        <a:ext cx="1861653" cy="1165922"/>
      </dsp:txXfrm>
    </dsp:sp>
    <dsp:sp modelId="{836391DD-F7A8-4C11-A535-49F65C153C31}">
      <dsp:nvSpPr>
        <dsp:cNvPr id="0" name=""/>
        <dsp:cNvSpPr/>
      </dsp:nvSpPr>
      <dsp:spPr>
        <a:xfrm>
          <a:off x="622033" y="1250084"/>
          <a:ext cx="3448848" cy="3448848"/>
        </a:xfrm>
        <a:custGeom>
          <a:avLst/>
          <a:gdLst/>
          <a:ahLst/>
          <a:cxnLst/>
          <a:rect l="0" t="0" r="0" b="0"/>
          <a:pathLst>
            <a:path>
              <a:moveTo>
                <a:pt x="1849317" y="4528"/>
              </a:moveTo>
              <a:arcTo wR="1724424" hR="1724424" stAng="16449201" swAng="288111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1A088-BC60-4A73-B998-F022FE1B5930}">
      <dsp:nvSpPr>
        <dsp:cNvPr id="0" name=""/>
        <dsp:cNvSpPr/>
      </dsp:nvSpPr>
      <dsp:spPr>
        <a:xfrm>
          <a:off x="2988992" y="1928254"/>
          <a:ext cx="1987801" cy="129207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itchFamily="34" charset="0"/>
              <a:cs typeface="Arial" pitchFamily="34" charset="0"/>
            </a:rPr>
            <a:t>Capacitação de gestores</a:t>
          </a:r>
          <a:endParaRPr lang="pt-BR" sz="1800" kern="1200" dirty="0">
            <a:latin typeface="Arial" pitchFamily="34" charset="0"/>
            <a:cs typeface="Arial" pitchFamily="34" charset="0"/>
          </a:endParaRPr>
        </a:p>
      </dsp:txBody>
      <dsp:txXfrm>
        <a:off x="3052066" y="1991328"/>
        <a:ext cx="1861653" cy="1165922"/>
      </dsp:txXfrm>
    </dsp:sp>
    <dsp:sp modelId="{AEFC5A52-1A14-4049-88F5-FCC700466DA5}">
      <dsp:nvSpPr>
        <dsp:cNvPr id="0" name=""/>
        <dsp:cNvSpPr/>
      </dsp:nvSpPr>
      <dsp:spPr>
        <a:xfrm>
          <a:off x="702966" y="677454"/>
          <a:ext cx="3448848" cy="3448848"/>
        </a:xfrm>
        <a:custGeom>
          <a:avLst/>
          <a:gdLst/>
          <a:ahLst/>
          <a:cxnLst/>
          <a:rect l="0" t="0" r="0" b="0"/>
          <a:pathLst>
            <a:path>
              <a:moveTo>
                <a:pt x="3235457" y="2555336"/>
              </a:moveTo>
              <a:arcTo wR="1724424" hR="1724424" stAng="1728376" swAng="285960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6859B-784B-4F6B-A237-3B05EBF5AE9B}">
      <dsp:nvSpPr>
        <dsp:cNvPr id="0" name=""/>
        <dsp:cNvSpPr/>
      </dsp:nvSpPr>
      <dsp:spPr>
        <a:xfrm>
          <a:off x="829321" y="3296412"/>
          <a:ext cx="1987801" cy="129207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itchFamily="34" charset="0"/>
              <a:cs typeface="Arial" pitchFamily="34" charset="0"/>
            </a:rPr>
            <a:t>Educação permanente</a:t>
          </a:r>
          <a:endParaRPr lang="pt-BR" sz="18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400" kern="1200" dirty="0"/>
        </a:p>
      </dsp:txBody>
      <dsp:txXfrm>
        <a:off x="892395" y="3359486"/>
        <a:ext cx="1861653" cy="1165922"/>
      </dsp:txXfrm>
    </dsp:sp>
    <dsp:sp modelId="{D77A5F29-AFF7-4576-AD3A-610A0C1DC718}">
      <dsp:nvSpPr>
        <dsp:cNvPr id="0" name=""/>
        <dsp:cNvSpPr/>
      </dsp:nvSpPr>
      <dsp:spPr>
        <a:xfrm>
          <a:off x="1018374" y="676537"/>
          <a:ext cx="3448848" cy="3448848"/>
        </a:xfrm>
        <a:custGeom>
          <a:avLst/>
          <a:gdLst/>
          <a:ahLst/>
          <a:cxnLst/>
          <a:rect l="0" t="0" r="0" b="0"/>
          <a:pathLst>
            <a:path>
              <a:moveTo>
                <a:pt x="245335" y="2610954"/>
              </a:moveTo>
              <a:arcTo wR="1724424" hR="1724424" stAng="8943751" swAng="20683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95F00-F018-4B1D-A5B0-777538467FC5}">
      <dsp:nvSpPr>
        <dsp:cNvPr id="0" name=""/>
        <dsp:cNvSpPr/>
      </dsp:nvSpPr>
      <dsp:spPr>
        <a:xfrm>
          <a:off x="2707885" y="157709"/>
          <a:ext cx="3448273" cy="2074549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/>
            <a:t>Cuidado</a:t>
          </a:r>
          <a:endParaRPr lang="pt-BR" sz="3500" b="1" kern="1200" dirty="0"/>
        </a:p>
      </dsp:txBody>
      <dsp:txXfrm>
        <a:off x="3212873" y="461520"/>
        <a:ext cx="2438297" cy="1466927"/>
      </dsp:txXfrm>
    </dsp:sp>
    <dsp:sp modelId="{BFAD5F69-EE39-46B5-957F-DFBA7CC12713}">
      <dsp:nvSpPr>
        <dsp:cNvPr id="0" name=""/>
        <dsp:cNvSpPr/>
      </dsp:nvSpPr>
      <dsp:spPr>
        <a:xfrm rot="2779768">
          <a:off x="5411605" y="2280857"/>
          <a:ext cx="916765" cy="840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5450640" y="2357795"/>
        <a:ext cx="664513" cy="504505"/>
      </dsp:txXfrm>
    </dsp:sp>
    <dsp:sp modelId="{FB53145A-5EE7-45B5-A6C4-E8C745784983}">
      <dsp:nvSpPr>
        <dsp:cNvPr id="0" name=""/>
        <dsp:cNvSpPr/>
      </dsp:nvSpPr>
      <dsp:spPr>
        <a:xfrm>
          <a:off x="5508111" y="3240354"/>
          <a:ext cx="3586669" cy="1920806"/>
        </a:xfrm>
        <a:prstGeom prst="ellipse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/>
            <a:t>Participação</a:t>
          </a:r>
          <a:endParaRPr lang="pt-BR" sz="3500" b="1" kern="1200" dirty="0"/>
        </a:p>
      </dsp:txBody>
      <dsp:txXfrm>
        <a:off x="6033367" y="3521650"/>
        <a:ext cx="2536157" cy="1358214"/>
      </dsp:txXfrm>
    </dsp:sp>
    <dsp:sp modelId="{EE1C04ED-677B-44A4-8CD5-F821F96B15E3}">
      <dsp:nvSpPr>
        <dsp:cNvPr id="0" name=""/>
        <dsp:cNvSpPr/>
      </dsp:nvSpPr>
      <dsp:spPr>
        <a:xfrm rot="10760444">
          <a:off x="4368006" y="3809453"/>
          <a:ext cx="806000" cy="84084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10800000">
        <a:off x="4609798" y="3976230"/>
        <a:ext cx="564200" cy="504505"/>
      </dsp:txXfrm>
    </dsp:sp>
    <dsp:sp modelId="{064DF193-B20F-4901-961D-BA5B548C4549}">
      <dsp:nvSpPr>
        <dsp:cNvPr id="0" name=""/>
        <dsp:cNvSpPr/>
      </dsp:nvSpPr>
      <dsp:spPr>
        <a:xfrm>
          <a:off x="107521" y="3168338"/>
          <a:ext cx="3880752" cy="2185739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/>
            <a:t>Organização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/>
            <a:t>Infraestrutura</a:t>
          </a:r>
          <a:endParaRPr lang="pt-BR" sz="3500" b="1" kern="1200" dirty="0"/>
        </a:p>
      </dsp:txBody>
      <dsp:txXfrm>
        <a:off x="675844" y="3488432"/>
        <a:ext cx="2744106" cy="1545551"/>
      </dsp:txXfrm>
    </dsp:sp>
    <dsp:sp modelId="{F2BDCD72-82C2-41B1-8B0D-3BEA149A81F0}">
      <dsp:nvSpPr>
        <dsp:cNvPr id="0" name=""/>
        <dsp:cNvSpPr/>
      </dsp:nvSpPr>
      <dsp:spPr>
        <a:xfrm rot="18471998">
          <a:off x="2872914" y="2293797"/>
          <a:ext cx="755673" cy="84084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2916687" y="2551449"/>
        <a:ext cx="528971" cy="5045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95F00-F018-4B1D-A5B0-777538467FC5}">
      <dsp:nvSpPr>
        <dsp:cNvPr id="0" name=""/>
        <dsp:cNvSpPr/>
      </dsp:nvSpPr>
      <dsp:spPr>
        <a:xfrm>
          <a:off x="2707885" y="157709"/>
          <a:ext cx="3448273" cy="2074549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/>
            <a:t>Cuidado</a:t>
          </a:r>
          <a:endParaRPr lang="pt-BR" sz="3500" b="1" kern="1200" dirty="0"/>
        </a:p>
      </dsp:txBody>
      <dsp:txXfrm>
        <a:off x="3212873" y="461520"/>
        <a:ext cx="2438297" cy="1466927"/>
      </dsp:txXfrm>
    </dsp:sp>
    <dsp:sp modelId="{BFAD5F69-EE39-46B5-957F-DFBA7CC12713}">
      <dsp:nvSpPr>
        <dsp:cNvPr id="0" name=""/>
        <dsp:cNvSpPr/>
      </dsp:nvSpPr>
      <dsp:spPr>
        <a:xfrm rot="2779768">
          <a:off x="5411605" y="2280857"/>
          <a:ext cx="916765" cy="84084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5450640" y="2357795"/>
        <a:ext cx="664513" cy="504505"/>
      </dsp:txXfrm>
    </dsp:sp>
    <dsp:sp modelId="{FB53145A-5EE7-45B5-A6C4-E8C745784983}">
      <dsp:nvSpPr>
        <dsp:cNvPr id="0" name=""/>
        <dsp:cNvSpPr/>
      </dsp:nvSpPr>
      <dsp:spPr>
        <a:xfrm>
          <a:off x="5508111" y="3240354"/>
          <a:ext cx="3586669" cy="1920806"/>
        </a:xfrm>
        <a:prstGeom prst="ellipse">
          <a:avLst/>
        </a:prstGeom>
        <a:solidFill>
          <a:schemeClr val="bg1">
            <a:lumMod val="85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/>
            <a:t>Participação</a:t>
          </a:r>
          <a:endParaRPr lang="pt-BR" sz="3500" b="1" kern="1200" dirty="0"/>
        </a:p>
      </dsp:txBody>
      <dsp:txXfrm>
        <a:off x="6033367" y="3521650"/>
        <a:ext cx="2536157" cy="1358214"/>
      </dsp:txXfrm>
    </dsp:sp>
    <dsp:sp modelId="{EE1C04ED-677B-44A4-8CD5-F821F96B15E3}">
      <dsp:nvSpPr>
        <dsp:cNvPr id="0" name=""/>
        <dsp:cNvSpPr/>
      </dsp:nvSpPr>
      <dsp:spPr>
        <a:xfrm rot="10760444">
          <a:off x="4368006" y="3809453"/>
          <a:ext cx="806000" cy="84084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10800000">
        <a:off x="4609798" y="3976230"/>
        <a:ext cx="564200" cy="504505"/>
      </dsp:txXfrm>
    </dsp:sp>
    <dsp:sp modelId="{064DF193-B20F-4901-961D-BA5B548C4549}">
      <dsp:nvSpPr>
        <dsp:cNvPr id="0" name=""/>
        <dsp:cNvSpPr/>
      </dsp:nvSpPr>
      <dsp:spPr>
        <a:xfrm>
          <a:off x="107521" y="3168338"/>
          <a:ext cx="3880752" cy="2185739"/>
        </a:xfrm>
        <a:prstGeom prst="ellipse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/>
            <a:t>Organização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/>
            <a:t>Infraestrutura</a:t>
          </a:r>
          <a:endParaRPr lang="pt-BR" sz="3500" b="1" kern="1200" dirty="0"/>
        </a:p>
      </dsp:txBody>
      <dsp:txXfrm>
        <a:off x="675844" y="3488432"/>
        <a:ext cx="2744106" cy="1545551"/>
      </dsp:txXfrm>
    </dsp:sp>
    <dsp:sp modelId="{F2BDCD72-82C2-41B1-8B0D-3BEA149A81F0}">
      <dsp:nvSpPr>
        <dsp:cNvPr id="0" name=""/>
        <dsp:cNvSpPr/>
      </dsp:nvSpPr>
      <dsp:spPr>
        <a:xfrm rot="18471998">
          <a:off x="2872914" y="2293797"/>
          <a:ext cx="755673" cy="84084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2916687" y="2551449"/>
        <a:ext cx="528971" cy="5045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BD495-CBA7-4190-B69D-DE5A1F68B4D2}">
      <dsp:nvSpPr>
        <dsp:cNvPr id="0" name=""/>
        <dsp:cNvSpPr/>
      </dsp:nvSpPr>
      <dsp:spPr>
        <a:xfrm>
          <a:off x="977724" y="2487"/>
          <a:ext cx="2640718" cy="1584430"/>
        </a:xfrm>
        <a:prstGeom prst="snip2DiagRect">
          <a:avLst/>
        </a:prstGeom>
        <a:solidFill>
          <a:schemeClr val="accent4"/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Arial" pitchFamily="34" charset="0"/>
              <a:cs typeface="Arial" pitchFamily="34" charset="0"/>
            </a:rPr>
            <a:t>Pesquisa de opinião</a:t>
          </a:r>
          <a:endParaRPr lang="pt-BR" sz="1600" b="1" kern="1200" dirty="0">
            <a:latin typeface="Arial" pitchFamily="34" charset="0"/>
            <a:cs typeface="Arial" pitchFamily="34" charset="0"/>
          </a:endParaRPr>
        </a:p>
      </dsp:txBody>
      <dsp:txXfrm>
        <a:off x="1109762" y="134525"/>
        <a:ext cx="2376642" cy="1320354"/>
      </dsp:txXfrm>
    </dsp:sp>
    <dsp:sp modelId="{C2AB26D4-316B-483A-B3F0-B2FEA50A00C9}">
      <dsp:nvSpPr>
        <dsp:cNvPr id="0" name=""/>
        <dsp:cNvSpPr/>
      </dsp:nvSpPr>
      <dsp:spPr>
        <a:xfrm>
          <a:off x="3882514" y="2487"/>
          <a:ext cx="2640718" cy="1584430"/>
        </a:xfrm>
        <a:prstGeom prst="snip2DiagRect">
          <a:avLst/>
        </a:prstGeom>
        <a:solidFill>
          <a:schemeClr val="accent4"/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Arial" pitchFamily="34" charset="0"/>
              <a:cs typeface="Arial" pitchFamily="34" charset="0"/>
            </a:rPr>
            <a:t>Ampla divulgação de direitos e deveres (incluindo escolas, universidades e sociedade)</a:t>
          </a:r>
          <a:endParaRPr lang="pt-BR" sz="1600" b="1" kern="1200" dirty="0">
            <a:latin typeface="Arial" pitchFamily="34" charset="0"/>
            <a:cs typeface="Arial" pitchFamily="34" charset="0"/>
          </a:endParaRPr>
        </a:p>
      </dsp:txBody>
      <dsp:txXfrm>
        <a:off x="4014552" y="134525"/>
        <a:ext cx="2376642" cy="1320354"/>
      </dsp:txXfrm>
    </dsp:sp>
    <dsp:sp modelId="{4439420F-4592-4E3D-AF7B-7FD7AE468F68}">
      <dsp:nvSpPr>
        <dsp:cNvPr id="0" name=""/>
        <dsp:cNvSpPr/>
      </dsp:nvSpPr>
      <dsp:spPr>
        <a:xfrm>
          <a:off x="977724" y="1850990"/>
          <a:ext cx="2640718" cy="1584430"/>
        </a:xfrm>
        <a:prstGeom prst="snip2DiagRect">
          <a:avLst/>
        </a:prstGeom>
        <a:solidFill>
          <a:schemeClr val="accent4"/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Arial" pitchFamily="34" charset="0"/>
              <a:cs typeface="Arial" pitchFamily="34" charset="0"/>
            </a:rPr>
            <a:t>Estímulo à população para participar dos  espaços colegiados</a:t>
          </a:r>
          <a:endParaRPr lang="pt-BR" sz="1600" b="1" kern="1200" dirty="0">
            <a:latin typeface="Arial" pitchFamily="34" charset="0"/>
            <a:cs typeface="Arial" pitchFamily="34" charset="0"/>
          </a:endParaRPr>
        </a:p>
      </dsp:txBody>
      <dsp:txXfrm>
        <a:off x="1109762" y="1983028"/>
        <a:ext cx="2376642" cy="1320354"/>
      </dsp:txXfrm>
    </dsp:sp>
    <dsp:sp modelId="{76E27A92-B219-45B7-8151-F46E30CD2504}">
      <dsp:nvSpPr>
        <dsp:cNvPr id="0" name=""/>
        <dsp:cNvSpPr/>
      </dsp:nvSpPr>
      <dsp:spPr>
        <a:xfrm>
          <a:off x="3882514" y="1850990"/>
          <a:ext cx="2640718" cy="1584430"/>
        </a:xfrm>
        <a:prstGeom prst="snip2SameRect">
          <a:avLst/>
        </a:prstGeom>
        <a:solidFill>
          <a:schemeClr val="accent4"/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Arial" pitchFamily="34" charset="0"/>
              <a:cs typeface="Arial" pitchFamily="34" charset="0"/>
            </a:rPr>
            <a:t>Maior diversidade audiovisual e ocupação de redes sociais para divulgação e discussão do SUS</a:t>
          </a:r>
          <a:endParaRPr lang="pt-BR" sz="1600" b="1" kern="1200" dirty="0">
            <a:latin typeface="Arial" pitchFamily="34" charset="0"/>
            <a:cs typeface="Arial" pitchFamily="34" charset="0"/>
          </a:endParaRPr>
        </a:p>
      </dsp:txBody>
      <dsp:txXfrm>
        <a:off x="4014552" y="1983028"/>
        <a:ext cx="2376642" cy="1452392"/>
      </dsp:txXfrm>
    </dsp:sp>
    <dsp:sp modelId="{37CE9E18-DC32-4191-90B1-69BDE564BD62}">
      <dsp:nvSpPr>
        <dsp:cNvPr id="0" name=""/>
        <dsp:cNvSpPr/>
      </dsp:nvSpPr>
      <dsp:spPr>
        <a:xfrm>
          <a:off x="2430119" y="3699493"/>
          <a:ext cx="2640718" cy="1584430"/>
        </a:xfrm>
        <a:prstGeom prst="snip2SameRect">
          <a:avLst/>
        </a:prstGeom>
        <a:solidFill>
          <a:schemeClr val="accent4"/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Arial" pitchFamily="34" charset="0"/>
              <a:cs typeface="Arial" pitchFamily="34" charset="0"/>
            </a:rPr>
            <a:t>Ampliar os espaços de discussão</a:t>
          </a:r>
          <a:endParaRPr lang="pt-BR" sz="1600" b="1" kern="1200" dirty="0">
            <a:latin typeface="Arial" pitchFamily="34" charset="0"/>
            <a:cs typeface="Arial" pitchFamily="34" charset="0"/>
          </a:endParaRPr>
        </a:p>
      </dsp:txBody>
      <dsp:txXfrm>
        <a:off x="2562157" y="3831531"/>
        <a:ext cx="2376642" cy="1452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96C04-4C67-409B-8977-5FDFEA61E0A3}" type="datetimeFigureOut">
              <a:rPr lang="pt-BR" smtClean="0"/>
              <a:t>27/03/2015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E987E-FCA8-484A-A792-3C774793DA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75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Fortalecimento</a:t>
            </a:r>
            <a:r>
              <a:rPr kumimoji="0" lang="pt-BR" sz="1200" b="0" i="0" u="none" strike="noStrike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da administração - gestão PÚBLICA</a:t>
            </a: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Fortalecimento</a:t>
            </a:r>
            <a:r>
              <a:rPr kumimoji="0" lang="pt-BR" sz="1200" b="0" i="0" u="none" strike="noStrike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da administração - gestão PÚBLICA</a:t>
            </a: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CEE1-8DBC-4865-ABDC-E224033C403C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20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1119-DB54-491B-A623-1DB4BB0E9C40}" type="datetimeFigureOut">
              <a:rPr lang="pt-BR" smtClean="0"/>
              <a:t>27/03/2015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D563-B1F0-41A5-ACB5-9C497E8DD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90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1119-DB54-491B-A623-1DB4BB0E9C40}" type="datetimeFigureOut">
              <a:rPr lang="pt-BR" smtClean="0"/>
              <a:t>27/03/2015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D563-B1F0-41A5-ACB5-9C497E8DD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21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1119-DB54-491B-A623-1DB4BB0E9C40}" type="datetimeFigureOut">
              <a:rPr lang="pt-BR" smtClean="0"/>
              <a:t>27/03/2015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D563-B1F0-41A5-ACB5-9C497E8DD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64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1119-DB54-491B-A623-1DB4BB0E9C40}" type="datetimeFigureOut">
              <a:rPr lang="pt-BR" smtClean="0"/>
              <a:t>27/03/2015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D563-B1F0-41A5-ACB5-9C497E8DD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07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1119-DB54-491B-A623-1DB4BB0E9C40}" type="datetimeFigureOut">
              <a:rPr lang="pt-BR" smtClean="0"/>
              <a:t>27/03/2015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D563-B1F0-41A5-ACB5-9C497E8DD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12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1119-DB54-491B-A623-1DB4BB0E9C40}" type="datetimeFigureOut">
              <a:rPr lang="pt-BR" smtClean="0"/>
              <a:t>27/03/2015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D563-B1F0-41A5-ACB5-9C497E8DD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11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1119-DB54-491B-A623-1DB4BB0E9C40}" type="datetimeFigureOut">
              <a:rPr lang="pt-BR" smtClean="0"/>
              <a:t>27/03/2015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D563-B1F0-41A5-ACB5-9C497E8DD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12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1119-DB54-491B-A623-1DB4BB0E9C40}" type="datetimeFigureOut">
              <a:rPr lang="pt-BR" smtClean="0"/>
              <a:t>27/03/2015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D563-B1F0-41A5-ACB5-9C497E8DD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13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1119-DB54-491B-A623-1DB4BB0E9C40}" type="datetimeFigureOut">
              <a:rPr lang="pt-BR" smtClean="0"/>
              <a:t>27/03/2015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D563-B1F0-41A5-ACB5-9C497E8DD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40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1119-DB54-491B-A623-1DB4BB0E9C40}" type="datetimeFigureOut">
              <a:rPr lang="pt-BR" smtClean="0"/>
              <a:t>27/03/2015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D563-B1F0-41A5-ACB5-9C497E8DD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05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1119-DB54-491B-A623-1DB4BB0E9C40}" type="datetimeFigureOut">
              <a:rPr lang="pt-BR" smtClean="0"/>
              <a:t>27/03/2015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D563-B1F0-41A5-ACB5-9C497E8DD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48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51119-DB54-491B-A623-1DB4BB0E9C40}" type="datetimeFigureOut">
              <a:rPr lang="pt-BR" smtClean="0"/>
              <a:t>27/03/2015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AD563-B1F0-41A5-ACB5-9C497E8DD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80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formsus.datasus.gov.br/site/formulario.php?id_aplicacao=19716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eba.org.br/img/opnia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44" y="122367"/>
            <a:ext cx="8839112" cy="673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875838" y="3726429"/>
            <a:ext cx="81825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/>
              <a:t> </a:t>
            </a:r>
            <a:r>
              <a:rPr lang="pt-BR" sz="6600" b="1" dirty="0">
                <a:solidFill>
                  <a:schemeClr val="tx2">
                    <a:lumMod val="75000"/>
                  </a:schemeClr>
                </a:solidFill>
              </a:rPr>
              <a:t>“Conectar coletivos na Saúde e na Educação”</a:t>
            </a:r>
          </a:p>
        </p:txBody>
      </p:sp>
      <p:pic>
        <p:nvPicPr>
          <p:cNvPr id="1026" name="Picture 2" descr="http://www.redeunida.org.br/140x169xlogo_redeunida.png.pagespeed.ic.7PMxI9yvW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5860" y="684089"/>
            <a:ext cx="2520280" cy="3042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66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24000" y="188640"/>
            <a:ext cx="9144000" cy="93610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Aspectos referentes ao cuidado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671564" y="1989098"/>
            <a:ext cx="536054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700" b="1" dirty="0">
                <a:solidFill>
                  <a:schemeClr val="accent2">
                    <a:lumMod val="75000"/>
                  </a:schemeClr>
                </a:solidFill>
              </a:rPr>
              <a:t>Competência técnica</a:t>
            </a:r>
          </a:p>
          <a:p>
            <a:r>
              <a:rPr lang="pt-BR" sz="2700" b="1" dirty="0">
                <a:solidFill>
                  <a:schemeClr val="accent2">
                    <a:lumMod val="75000"/>
                  </a:schemeClr>
                </a:solidFill>
              </a:rPr>
              <a:t>Tratamento baseado em evidências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7" t="26940" r="43535" b="23491"/>
          <a:stretch/>
        </p:blipFill>
        <p:spPr bwMode="auto">
          <a:xfrm>
            <a:off x="6456040" y="3372612"/>
            <a:ext cx="3621540" cy="2286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0" name="Picture 2" descr="http://www.estrategiaparaventas.com/wp-content/uploads/2012/05/presentacion.jpg"/>
          <p:cNvPicPr>
            <a:picLocks noChangeAspect="1" noChangeArrowheads="1"/>
          </p:cNvPicPr>
          <p:nvPr/>
        </p:nvPicPr>
        <p:blipFill>
          <a:blip r:embed="rId3" cstate="print"/>
          <a:srcRect t="14392" b="3961"/>
          <a:stretch>
            <a:fillRect/>
          </a:stretch>
        </p:blipFill>
        <p:spPr bwMode="auto">
          <a:xfrm>
            <a:off x="2207568" y="3356992"/>
            <a:ext cx="3672408" cy="29984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317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/>
          </p:nvPr>
        </p:nvGraphicFramePr>
        <p:xfrm>
          <a:off x="152400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524000" y="188640"/>
            <a:ext cx="9144000" cy="936104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Na sua avaliação, o que é importante para uma saúde pública de qualidade?</a:t>
            </a:r>
          </a:p>
        </p:txBody>
      </p:sp>
    </p:spTree>
    <p:extLst>
      <p:ext uri="{BB962C8B-B14F-4D97-AF65-F5344CB8AC3E}">
        <p14:creationId xmlns:p14="http://schemas.microsoft.com/office/powerpoint/2010/main" val="14312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24000" y="188640"/>
            <a:ext cx="9144000" cy="93610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Aspectos referentes à organização e estrutura dos serviços</a:t>
            </a:r>
          </a:p>
        </p:txBody>
      </p:sp>
      <p:graphicFrame>
        <p:nvGraphicFramePr>
          <p:cNvPr id="7" name="Diagrama 6"/>
          <p:cNvGraphicFramePr/>
          <p:nvPr/>
        </p:nvGraphicFramePr>
        <p:xfrm>
          <a:off x="3359696" y="1484784"/>
          <a:ext cx="5184576" cy="45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8832305" y="5157192"/>
            <a:ext cx="1543629" cy="1176824"/>
            <a:chOff x="-529854" y="2051361"/>
            <a:chExt cx="3199813" cy="2040920"/>
          </a:xfrm>
        </p:grpSpPr>
        <p:sp>
          <p:nvSpPr>
            <p:cNvPr id="6" name="Paralelogramo 5"/>
            <p:cNvSpPr/>
            <p:nvPr/>
          </p:nvSpPr>
          <p:spPr>
            <a:xfrm>
              <a:off x="-529854" y="2051361"/>
              <a:ext cx="3199813" cy="2040920"/>
            </a:xfrm>
            <a:prstGeom prst="parallelogram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ralelogramo 4"/>
            <p:cNvSpPr/>
            <p:nvPr/>
          </p:nvSpPr>
          <p:spPr>
            <a:xfrm>
              <a:off x="-50607" y="2357036"/>
              <a:ext cx="2241319" cy="1429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Transparência de, objetivos, ações e recursos</a:t>
              </a:r>
              <a:endParaRPr lang="pt-BR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8879032" y="3717032"/>
            <a:ext cx="1788968" cy="1165738"/>
            <a:chOff x="8" y="3360435"/>
            <a:chExt cx="1788968" cy="1165738"/>
          </a:xfrm>
        </p:grpSpPr>
        <p:sp>
          <p:nvSpPr>
            <p:cNvPr id="14" name="Paralelogramo 13"/>
            <p:cNvSpPr/>
            <p:nvPr/>
          </p:nvSpPr>
          <p:spPr>
            <a:xfrm>
              <a:off x="8" y="3360435"/>
              <a:ext cx="1788968" cy="1165738"/>
            </a:xfrm>
            <a:prstGeom prst="parallelogram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aralelogramo 4"/>
            <p:cNvSpPr/>
            <p:nvPr/>
          </p:nvSpPr>
          <p:spPr>
            <a:xfrm>
              <a:off x="270520" y="3536707"/>
              <a:ext cx="1247944" cy="8131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Fortalecimento da administração - gestão PÚBLICA</a:t>
              </a:r>
              <a:endParaRPr lang="pt-BR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Seta para baixo 15"/>
          <p:cNvSpPr/>
          <p:nvPr/>
        </p:nvSpPr>
        <p:spPr>
          <a:xfrm rot="16200000">
            <a:off x="8112224" y="5589240"/>
            <a:ext cx="648072" cy="36004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 rot="5400000">
            <a:off x="3215680" y="5445224"/>
            <a:ext cx="648072" cy="36004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8" name="Grupo 17"/>
          <p:cNvGrpSpPr/>
          <p:nvPr/>
        </p:nvGrpSpPr>
        <p:grpSpPr>
          <a:xfrm>
            <a:off x="1524000" y="5157192"/>
            <a:ext cx="2000762" cy="1122100"/>
            <a:chOff x="1213948" y="967848"/>
            <a:chExt cx="2000762" cy="1122100"/>
          </a:xfrm>
        </p:grpSpPr>
        <p:sp>
          <p:nvSpPr>
            <p:cNvPr id="19" name="Paralelogramo 18"/>
            <p:cNvSpPr/>
            <p:nvPr/>
          </p:nvSpPr>
          <p:spPr>
            <a:xfrm>
              <a:off x="1213948" y="967848"/>
              <a:ext cx="2000762" cy="1122100"/>
            </a:xfrm>
            <a:prstGeom prst="parallelogram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aralelogramo 4"/>
            <p:cNvSpPr/>
            <p:nvPr/>
          </p:nvSpPr>
          <p:spPr>
            <a:xfrm>
              <a:off x="1497563" y="1126910"/>
              <a:ext cx="1433532" cy="803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PCCS- desprecarização- condições de trabalho</a:t>
              </a:r>
              <a:endParaRPr lang="pt-BR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7608169" y="1196752"/>
            <a:ext cx="1793083" cy="1207176"/>
            <a:chOff x="-214309" y="2286018"/>
            <a:chExt cx="1857974" cy="1118208"/>
          </a:xfrm>
        </p:grpSpPr>
        <p:sp>
          <p:nvSpPr>
            <p:cNvPr id="28" name="Paralelogramo 27"/>
            <p:cNvSpPr/>
            <p:nvPr/>
          </p:nvSpPr>
          <p:spPr>
            <a:xfrm>
              <a:off x="-214309" y="2286018"/>
              <a:ext cx="1857974" cy="1118208"/>
            </a:xfrm>
            <a:prstGeom prst="parallelogram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Paralelogramo 4"/>
            <p:cNvSpPr/>
            <p:nvPr/>
          </p:nvSpPr>
          <p:spPr>
            <a:xfrm>
              <a:off x="57002" y="2449305"/>
              <a:ext cx="1315352" cy="791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Investimento na infra-estrutura das Unidades</a:t>
              </a:r>
              <a:endParaRPr lang="pt-BR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631505" y="2204864"/>
            <a:ext cx="1793083" cy="1207176"/>
            <a:chOff x="-214309" y="2286018"/>
            <a:chExt cx="1857974" cy="1118208"/>
          </a:xfrm>
        </p:grpSpPr>
        <p:sp>
          <p:nvSpPr>
            <p:cNvPr id="31" name="Paralelogramo 30"/>
            <p:cNvSpPr/>
            <p:nvPr/>
          </p:nvSpPr>
          <p:spPr>
            <a:xfrm>
              <a:off x="-214309" y="2286018"/>
              <a:ext cx="1857974" cy="1118208"/>
            </a:xfrm>
            <a:prstGeom prst="parallelogram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Paralelogramo 4"/>
            <p:cNvSpPr/>
            <p:nvPr/>
          </p:nvSpPr>
          <p:spPr>
            <a:xfrm>
              <a:off x="57002" y="2449305"/>
              <a:ext cx="1315352" cy="791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Ampliação da rede</a:t>
              </a:r>
              <a:endParaRPr lang="pt-BR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Seta para baixo 32"/>
          <p:cNvSpPr/>
          <p:nvPr/>
        </p:nvSpPr>
        <p:spPr>
          <a:xfrm rot="16200000">
            <a:off x="6888088" y="1556792"/>
            <a:ext cx="648072" cy="36004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para baixo 33"/>
          <p:cNvSpPr/>
          <p:nvPr/>
        </p:nvSpPr>
        <p:spPr>
          <a:xfrm rot="5400000">
            <a:off x="3215680" y="2708920"/>
            <a:ext cx="648072" cy="36004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1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24000" y="188640"/>
            <a:ext cx="9144000" cy="93610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Aspectos referentes à organização e estrutura dos serviços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1847528" y="764704"/>
          <a:ext cx="497679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4217582"/>
            <a:ext cx="4572000" cy="264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19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/>
          </p:nvPr>
        </p:nvGraphicFramePr>
        <p:xfrm>
          <a:off x="152400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524000" y="188640"/>
            <a:ext cx="9144000" cy="936104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Na sua avaliação, o que é importante para uma saúde pública de qualidade?</a:t>
            </a:r>
          </a:p>
        </p:txBody>
      </p:sp>
    </p:spTree>
    <p:extLst>
      <p:ext uri="{BB962C8B-B14F-4D97-AF65-F5344CB8AC3E}">
        <p14:creationId xmlns:p14="http://schemas.microsoft.com/office/powerpoint/2010/main" val="5497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/>
          </p:nvPr>
        </p:nvGraphicFramePr>
        <p:xfrm>
          <a:off x="152400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524000" y="188640"/>
            <a:ext cx="9144000" cy="936104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Na sua avaliação, o que é importante para uma saúde pública de qualidade?</a:t>
            </a:r>
          </a:p>
        </p:txBody>
      </p:sp>
    </p:spTree>
    <p:extLst>
      <p:ext uri="{BB962C8B-B14F-4D97-AF65-F5344CB8AC3E}">
        <p14:creationId xmlns:p14="http://schemas.microsoft.com/office/powerpoint/2010/main" val="37821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24000" y="188640"/>
            <a:ext cx="9144000" cy="93610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Aspectos referentes à participação social</a:t>
            </a:r>
          </a:p>
        </p:txBody>
      </p:sp>
      <p:sp>
        <p:nvSpPr>
          <p:cNvPr id="5" name="Placa 4"/>
          <p:cNvSpPr/>
          <p:nvPr/>
        </p:nvSpPr>
        <p:spPr>
          <a:xfrm>
            <a:off x="6888088" y="1556792"/>
            <a:ext cx="3134618" cy="230425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888088" y="1916832"/>
            <a:ext cx="313461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chemeClr val="bg1">
                    <a:lumMod val="95000"/>
                  </a:schemeClr>
                </a:solidFill>
              </a:rPr>
              <a:t>Fortalecimento das instâncias de participação</a:t>
            </a:r>
          </a:p>
        </p:txBody>
      </p:sp>
      <p:sp>
        <p:nvSpPr>
          <p:cNvPr id="7" name="Placa 6"/>
          <p:cNvSpPr/>
          <p:nvPr/>
        </p:nvSpPr>
        <p:spPr>
          <a:xfrm>
            <a:off x="2423592" y="1556792"/>
            <a:ext cx="3134618" cy="2304256"/>
          </a:xfrm>
          <a:prstGeom prst="plaqu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423592" y="1916832"/>
            <a:ext cx="313461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chemeClr val="bg1">
                    <a:lumMod val="95000"/>
                  </a:schemeClr>
                </a:solidFill>
              </a:rPr>
              <a:t>Mobilização da sociedade em defesa do SUS</a:t>
            </a:r>
          </a:p>
        </p:txBody>
      </p:sp>
      <p:sp>
        <p:nvSpPr>
          <p:cNvPr id="9" name="Placa 8"/>
          <p:cNvSpPr/>
          <p:nvPr/>
        </p:nvSpPr>
        <p:spPr>
          <a:xfrm>
            <a:off x="2423592" y="4293096"/>
            <a:ext cx="3134618" cy="2304256"/>
          </a:xfrm>
          <a:prstGeom prst="plaqu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423592" y="4907776"/>
            <a:ext cx="313461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err="1">
                <a:solidFill>
                  <a:schemeClr val="bg1">
                    <a:lumMod val="95000"/>
                  </a:schemeClr>
                </a:solidFill>
              </a:rPr>
              <a:t>Co-responsabilidade</a:t>
            </a:r>
            <a:r>
              <a:rPr lang="pt-BR" sz="27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da população</a:t>
            </a:r>
          </a:p>
        </p:txBody>
      </p:sp>
      <p:sp>
        <p:nvSpPr>
          <p:cNvPr id="11" name="Placa 10"/>
          <p:cNvSpPr/>
          <p:nvPr/>
        </p:nvSpPr>
        <p:spPr>
          <a:xfrm>
            <a:off x="6882878" y="4293096"/>
            <a:ext cx="3134618" cy="2304256"/>
          </a:xfrm>
          <a:prstGeom prst="plaqu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882878" y="4779730"/>
            <a:ext cx="31346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chemeClr val="bg1">
                    <a:lumMod val="95000"/>
                  </a:schemeClr>
                </a:solidFill>
              </a:rPr>
              <a:t>Aumento da informação</a:t>
            </a:r>
          </a:p>
        </p:txBody>
      </p:sp>
    </p:spTree>
    <p:extLst>
      <p:ext uri="{BB962C8B-B14F-4D97-AF65-F5344CB8AC3E}">
        <p14:creationId xmlns:p14="http://schemas.microsoft.com/office/powerpoint/2010/main" val="21481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eba.org.br/img/opnia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979" y="47019"/>
            <a:ext cx="8052034" cy="645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35560" y="2703984"/>
            <a:ext cx="7848872" cy="2669232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pt-BR" sz="5000" b="1" dirty="0">
                <a:solidFill>
                  <a:schemeClr val="bg1"/>
                </a:solidFill>
              </a:rPr>
              <a:t>Como você participa das discussões que envolvem a melhoria do Sistema Único de Saúde?</a:t>
            </a:r>
          </a:p>
          <a:p>
            <a:pPr marL="1371600" indent="-1371600"/>
            <a:endParaRPr lang="pt-BR" sz="5000" dirty="0">
              <a:solidFill>
                <a:schemeClr val="bg1"/>
              </a:solidFill>
            </a:endParaRPr>
          </a:p>
          <a:p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5087888" y="476672"/>
            <a:ext cx="1800200" cy="1800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526416" y="716916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96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524000" y="188640"/>
            <a:ext cx="9144000" cy="93610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Como você participa das discussões que envolvem a melhoria do Sistema Único de Saúde?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847528" y="1196752"/>
            <a:ext cx="259228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55840" y="1196752"/>
            <a:ext cx="57606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847528" y="126876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DOCENTES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55840" y="1264986"/>
            <a:ext cx="5760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Formação de trabalhadores e alunos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1847528" y="2102145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655840" y="2102145"/>
            <a:ext cx="5724856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063552" y="2195398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TUTORES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655840" y="2191624"/>
            <a:ext cx="5760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PET  e Residência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847528" y="2996952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655841" y="2996952"/>
            <a:ext cx="5700585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847528" y="3059494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PRECEPTORES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655840" y="3087252"/>
            <a:ext cx="5760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Relação com alunos, docentes e IES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847528" y="4077072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4655840" y="3933056"/>
            <a:ext cx="5688632" cy="1128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847528" y="417114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95000"/>
                  </a:schemeClr>
                </a:solidFill>
              </a:rPr>
              <a:t>TRABALHADOR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655840" y="3861049"/>
            <a:ext cx="576064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95000"/>
                  </a:schemeClr>
                </a:solidFill>
              </a:rPr>
              <a:t>Interação com alunos, movimentos sociais/ lideranças, usuários, IES, outros profissionais e gestão no cotidiano do trabalho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847528" y="5229200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4655840" y="5229200"/>
            <a:ext cx="568863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1847528" y="5304983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MEMBRO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655840" y="5301209"/>
            <a:ext cx="56166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Colegiados e Conselhos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847528" y="6093296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4655840" y="6093296"/>
            <a:ext cx="568863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Grupos de trabalho, Fóruns, Eventos, Seminários (qualificação e ativação)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847528" y="6169079"/>
            <a:ext cx="259228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PARTICIPANTE</a:t>
            </a:r>
          </a:p>
        </p:txBody>
      </p:sp>
    </p:spTree>
    <p:extLst>
      <p:ext uri="{BB962C8B-B14F-4D97-AF65-F5344CB8AC3E}">
        <p14:creationId xmlns:p14="http://schemas.microsoft.com/office/powerpoint/2010/main" val="17411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524000" y="188640"/>
            <a:ext cx="9144000" cy="93610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Como você participa das discussões que envolvem a melhoria do Sistema Único de Saúde?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847528" y="1196752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55840" y="1196752"/>
            <a:ext cx="576064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847528" y="126876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DOCENTES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55840" y="1264986"/>
            <a:ext cx="5760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Formação de trabalhadores e alunos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1847528" y="2102145"/>
            <a:ext cx="2592288" cy="72008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655840" y="2102145"/>
            <a:ext cx="5724856" cy="72008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063552" y="2195398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TUTORES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655840" y="2191624"/>
            <a:ext cx="5760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PET  e Residência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847528" y="2996952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655841" y="2996952"/>
            <a:ext cx="5700585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847528" y="3059494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PRECEPTORES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655840" y="3087252"/>
            <a:ext cx="5760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Relação com alunos, docentes e IES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847528" y="4077072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4655840" y="3933056"/>
            <a:ext cx="5688632" cy="1128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847528" y="417114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95000"/>
                  </a:schemeClr>
                </a:solidFill>
              </a:rPr>
              <a:t>TRABALHADOR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655840" y="3861049"/>
            <a:ext cx="576064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95000"/>
                  </a:schemeClr>
                </a:solidFill>
              </a:rPr>
              <a:t>Interação com alunos, movimentos sociais/ lideranças, usuários, IES, outros profissionais e gestão no cotidiano do trabalho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847528" y="5229200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4655840" y="5229200"/>
            <a:ext cx="568863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1847528" y="5304983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MEMBRO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655840" y="5301209"/>
            <a:ext cx="56166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Colegiados e Conselhos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847528" y="6093296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4655840" y="6093296"/>
            <a:ext cx="568863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Grupos de trabalho, Fóruns, Eventos, Seminários (qualificação e ativação)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847528" y="6169079"/>
            <a:ext cx="2592288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PARTICIPANTE</a:t>
            </a:r>
          </a:p>
        </p:txBody>
      </p:sp>
    </p:spTree>
    <p:extLst>
      <p:ext uri="{BB962C8B-B14F-4D97-AF65-F5344CB8AC3E}">
        <p14:creationId xmlns:p14="http://schemas.microsoft.com/office/powerpoint/2010/main" val="20984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_vyeB-U-BUY/U16QfZ4TCFI/AAAAAAAAHuA/rtqkC34R_9w/s1600/enque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024" y="81411"/>
            <a:ext cx="8604448" cy="664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5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524000" y="188640"/>
            <a:ext cx="9144000" cy="93610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Como você participa das discussões que envolvem a melhoria do Sistema Único de Saúde?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847528" y="1196752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55840" y="1196752"/>
            <a:ext cx="576064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847528" y="126876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DOCENTES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55840" y="1264986"/>
            <a:ext cx="5760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Formação de trabalhadores e alunos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1847528" y="2102145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655840" y="2102145"/>
            <a:ext cx="5724856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063552" y="2195398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TUTORES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655840" y="2191624"/>
            <a:ext cx="5760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PET  e Residência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847528" y="2996952"/>
            <a:ext cx="2592288" cy="72008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655841" y="2996952"/>
            <a:ext cx="5700585" cy="72008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847528" y="3059494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PRECEPTORES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655840" y="3087252"/>
            <a:ext cx="5760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Relação com alunos, docentes e IES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847528" y="4077072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4655840" y="3933056"/>
            <a:ext cx="5688632" cy="1128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847528" y="417114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95000"/>
                  </a:schemeClr>
                </a:solidFill>
              </a:rPr>
              <a:t>TRABALHADOR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655840" y="3861049"/>
            <a:ext cx="576064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95000"/>
                  </a:schemeClr>
                </a:solidFill>
              </a:rPr>
              <a:t>Interação com alunos, movimentos sociais/ lideranças, usuários, IES, outros profissionais e gestão no cotidiano do trabalho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847528" y="5229200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4655840" y="5229200"/>
            <a:ext cx="568863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1847528" y="5304983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MEMBRO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655840" y="5301209"/>
            <a:ext cx="56166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Colegiados e Conselhos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847528" y="6093296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4655840" y="6093296"/>
            <a:ext cx="568863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Grupos de trabalho, Fóruns, Eventos, Seminários (qualificação e ativação)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847528" y="6169079"/>
            <a:ext cx="2592288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PARTICIPANTE</a:t>
            </a:r>
          </a:p>
        </p:txBody>
      </p:sp>
    </p:spTree>
    <p:extLst>
      <p:ext uri="{BB962C8B-B14F-4D97-AF65-F5344CB8AC3E}">
        <p14:creationId xmlns:p14="http://schemas.microsoft.com/office/powerpoint/2010/main" val="21368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524000" y="188640"/>
            <a:ext cx="9144000" cy="93610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Como você participa das discussões que envolvem a melhoria do Sistema Único de Saúde?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847528" y="1196752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55840" y="1196752"/>
            <a:ext cx="576064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847528" y="126876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DOCENTES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55840" y="1264986"/>
            <a:ext cx="5760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Formação de trabalhadores e alunos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1847528" y="2102145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655840" y="2102145"/>
            <a:ext cx="5724856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847528" y="2195398"/>
            <a:ext cx="2592288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TUTORES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655840" y="2191624"/>
            <a:ext cx="5760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PET  e Residência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847528" y="2996952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655841" y="2996952"/>
            <a:ext cx="5700585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847528" y="3059494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PRECEPTORES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655840" y="3087252"/>
            <a:ext cx="5760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Relação com alunos, docentes e IES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847528" y="4077072"/>
            <a:ext cx="2592288" cy="7200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4655840" y="3933056"/>
            <a:ext cx="5688632" cy="1128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847528" y="417114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95000"/>
                  </a:schemeClr>
                </a:solidFill>
              </a:rPr>
              <a:t>TRABALHADOR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655840" y="3861049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95000"/>
                  </a:schemeClr>
                </a:solidFill>
              </a:rPr>
              <a:t>Interação com alunos, movimentos sociais/ lideranças, usuários, IES, outros profissionais e gestão no cotidiano do trabalho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847528" y="5229200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4655840" y="5229200"/>
            <a:ext cx="568863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1847528" y="5304983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MEMBRO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655840" y="5301209"/>
            <a:ext cx="56166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Colegiados e Conselhos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847528" y="6093296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4655840" y="6093296"/>
            <a:ext cx="568863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Grupos de trabalho, Fóruns, Eventos, Seminários (qualificação e ativação)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847528" y="6169079"/>
            <a:ext cx="2592288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PARTICIPANTE</a:t>
            </a:r>
          </a:p>
        </p:txBody>
      </p:sp>
    </p:spTree>
    <p:extLst>
      <p:ext uri="{BB962C8B-B14F-4D97-AF65-F5344CB8AC3E}">
        <p14:creationId xmlns:p14="http://schemas.microsoft.com/office/powerpoint/2010/main" val="13253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524000" y="188640"/>
            <a:ext cx="9144000" cy="93610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Como você participa das discussões que envolvem a melhoria do Sistema Único de Saúde?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847528" y="1196752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55840" y="1196752"/>
            <a:ext cx="576064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847528" y="126876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DOCENTES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55840" y="1264986"/>
            <a:ext cx="5760640" cy="507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Formação de trabalhadores e alunos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1847528" y="2102145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655840" y="2102145"/>
            <a:ext cx="5724856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063552" y="2195398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TUTORES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655840" y="2191624"/>
            <a:ext cx="5760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PET  e Residência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847528" y="2996952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655841" y="2996952"/>
            <a:ext cx="5700585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847528" y="3059494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PRECEPTORES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655840" y="3087252"/>
            <a:ext cx="5760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Relação com alunos, docentes e IES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847528" y="4077072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4655840" y="3933056"/>
            <a:ext cx="5688632" cy="1128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847528" y="417114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95000"/>
                  </a:schemeClr>
                </a:solidFill>
              </a:rPr>
              <a:t>TRABALHADOR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655840" y="3861049"/>
            <a:ext cx="576064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95000"/>
                  </a:schemeClr>
                </a:solidFill>
              </a:rPr>
              <a:t>Interação com alunos, movimentos sociais/ lideranças, usuários, IES, outros profissionais e gestão no cotidiano do trabalho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847528" y="5229200"/>
            <a:ext cx="2592288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4655840" y="5229200"/>
            <a:ext cx="5688632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1847528" y="5304983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MEMBRO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655840" y="5301209"/>
            <a:ext cx="56166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Colegiados e Conselhos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847528" y="6093296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4655840" y="6093296"/>
            <a:ext cx="568863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Grupos de trabalho, Fóruns, Eventos, Seminários (qualificação e ativação)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847528" y="6169079"/>
            <a:ext cx="2592288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PARTICIPANTE</a:t>
            </a:r>
          </a:p>
        </p:txBody>
      </p:sp>
    </p:spTree>
    <p:extLst>
      <p:ext uri="{BB962C8B-B14F-4D97-AF65-F5344CB8AC3E}">
        <p14:creationId xmlns:p14="http://schemas.microsoft.com/office/powerpoint/2010/main" val="11424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524000" y="188640"/>
            <a:ext cx="9144000" cy="93610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Como você participa das discussões que envolvem a melhoria do Sistema Único de Saúde?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847528" y="1196752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55840" y="1196752"/>
            <a:ext cx="576064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847528" y="126876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DOCENTES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55840" y="1264986"/>
            <a:ext cx="5760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Formação de trabalhadores e alunos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1847528" y="2102145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655840" y="2102145"/>
            <a:ext cx="5724856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063552" y="2195398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TUTORES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655840" y="2191624"/>
            <a:ext cx="5760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PET  e Residência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847528" y="2996952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655841" y="2996952"/>
            <a:ext cx="5700585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847528" y="3059494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PRECEPTORES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655840" y="3087252"/>
            <a:ext cx="5760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Relação com alunos, docentes e IES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847528" y="4077072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4655840" y="3933056"/>
            <a:ext cx="5688632" cy="1128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847528" y="417114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95000"/>
                  </a:schemeClr>
                </a:solidFill>
              </a:rPr>
              <a:t>TRABALHADOR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655840" y="3861049"/>
            <a:ext cx="576064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95000"/>
                  </a:schemeClr>
                </a:solidFill>
              </a:rPr>
              <a:t>Interação com alunos, movimentos sociais/ lideranças, usuários, IES, outros profissionais e gestão no cotidiano do trabalho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847528" y="5229200"/>
            <a:ext cx="25922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4655840" y="5229200"/>
            <a:ext cx="568863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1847528" y="5304983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MEMBRO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655840" y="5301209"/>
            <a:ext cx="56166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Colegiados e Conselhos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847528" y="6093296"/>
            <a:ext cx="2592288" cy="7200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4655840" y="6093296"/>
            <a:ext cx="5688632" cy="7200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Grupos de trabalho, Fóruns, Eventos, Seminários (qualificação e ativação)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847528" y="6169079"/>
            <a:ext cx="2592288" cy="55399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PARTICIPANTE</a:t>
            </a:r>
          </a:p>
        </p:txBody>
      </p:sp>
    </p:spTree>
    <p:extLst>
      <p:ext uri="{BB962C8B-B14F-4D97-AF65-F5344CB8AC3E}">
        <p14:creationId xmlns:p14="http://schemas.microsoft.com/office/powerpoint/2010/main" val="25988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524000" y="188640"/>
            <a:ext cx="9144000" cy="93610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Como você participa das discussões que envolvem a melhoria do Sistema Único de Saúde?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847528" y="1196752"/>
            <a:ext cx="259228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55840" y="1196752"/>
            <a:ext cx="57606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847528" y="126876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DOCENTES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55840" y="1264986"/>
            <a:ext cx="5760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Formação de trabalhadores e alunos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1847528" y="2102145"/>
            <a:ext cx="2592288" cy="72008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655840" y="2102145"/>
            <a:ext cx="5724856" cy="72008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063552" y="2195398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TUTORES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655840" y="2191624"/>
            <a:ext cx="5760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PET  e Residência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847528" y="2996952"/>
            <a:ext cx="2592288" cy="72008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655841" y="2996952"/>
            <a:ext cx="5700585" cy="72008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847528" y="3059494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PRECEPTORES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655840" y="3087252"/>
            <a:ext cx="5760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Relação com alunos, docentes e IES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847528" y="4077072"/>
            <a:ext cx="2592288" cy="7200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4655840" y="3933056"/>
            <a:ext cx="5688632" cy="1128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847528" y="417114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95000"/>
                  </a:schemeClr>
                </a:solidFill>
              </a:rPr>
              <a:t>TRABALHADOR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655840" y="3861049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95000"/>
                  </a:schemeClr>
                </a:solidFill>
              </a:rPr>
              <a:t>Interação com alunos, movimentos sociais/ lideranças, usuários, IES, outros profissionais e gestão no cotidiano do trabalho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847528" y="5229200"/>
            <a:ext cx="2592288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4655840" y="5229200"/>
            <a:ext cx="5688632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1847528" y="5304983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MEMBRO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655840" y="5301209"/>
            <a:ext cx="56166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Colegiados e Conselhos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847528" y="6093296"/>
            <a:ext cx="2592288" cy="7200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4655840" y="6093296"/>
            <a:ext cx="5688632" cy="7200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Grupos de trabalho, Fóruns, Eventos, Seminários (qualificação e ativação)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847528" y="6169079"/>
            <a:ext cx="2592288" cy="55399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>
                    <a:lumMod val="95000"/>
                  </a:schemeClr>
                </a:solidFill>
              </a:rPr>
              <a:t>PARTICIPANTE</a:t>
            </a:r>
          </a:p>
        </p:txBody>
      </p:sp>
    </p:spTree>
    <p:extLst>
      <p:ext uri="{BB962C8B-B14F-4D97-AF65-F5344CB8AC3E}">
        <p14:creationId xmlns:p14="http://schemas.microsoft.com/office/powerpoint/2010/main" val="21323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eba.org.br/img/opnia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50" y="147138"/>
            <a:ext cx="8106282" cy="648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06855" y="2710288"/>
            <a:ext cx="7848872" cy="2669232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pt-BR" sz="5000" b="1" dirty="0">
                <a:solidFill>
                  <a:schemeClr val="bg1"/>
                </a:solidFill>
              </a:rPr>
              <a:t>O que você sugere para que a participação social na saúde possa se dar de forma ampla e efetiva?</a:t>
            </a:r>
          </a:p>
          <a:p>
            <a:pPr marL="1371600" indent="-1371600"/>
            <a:endParaRPr lang="pt-BR" sz="5000" dirty="0">
              <a:solidFill>
                <a:schemeClr val="bg1"/>
              </a:solidFill>
            </a:endParaRPr>
          </a:p>
          <a:p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5087888" y="476672"/>
            <a:ext cx="1800200" cy="1800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526416" y="716916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873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24000" y="188640"/>
            <a:ext cx="9144000" cy="93610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Aspectos referentes à informação e comunicação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3167042" y="1357298"/>
          <a:ext cx="750095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2" name="AutoShape 2" descr="Resultado de imagem para mega fon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1" y="4000504"/>
            <a:ext cx="2441137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44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24000" y="188640"/>
            <a:ext cx="9144000" cy="93610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Aspectos referentes à mobilização</a:t>
            </a:r>
          </a:p>
        </p:txBody>
      </p:sp>
      <p:sp>
        <p:nvSpPr>
          <p:cNvPr id="5" name="Lágrima 4"/>
          <p:cNvSpPr/>
          <p:nvPr/>
        </p:nvSpPr>
        <p:spPr>
          <a:xfrm rot="18687201">
            <a:off x="4595783" y="3755332"/>
            <a:ext cx="3113497" cy="305574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Lágrima 5"/>
          <p:cNvSpPr/>
          <p:nvPr/>
        </p:nvSpPr>
        <p:spPr>
          <a:xfrm rot="13321222">
            <a:off x="6886265" y="1290339"/>
            <a:ext cx="3016917" cy="311328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Lágrima 7"/>
          <p:cNvSpPr/>
          <p:nvPr/>
        </p:nvSpPr>
        <p:spPr>
          <a:xfrm rot="2628942">
            <a:off x="2185024" y="1473424"/>
            <a:ext cx="3016917" cy="311328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79576" y="1844825"/>
            <a:ext cx="28083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/>
              <a:t>Nos grupos de acolhimento, por meio da participação ativa dos profissionais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104112" y="2066072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Incentivo a fóruns e espaço de discussão</a:t>
            </a:r>
          </a:p>
          <a:p>
            <a:endParaRPr lang="pt-BR" sz="3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871864" y="4293097"/>
            <a:ext cx="26722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/>
              <a:t>Mobilização de “não usuários” na defesa do SUS</a:t>
            </a:r>
          </a:p>
          <a:p>
            <a:pPr algn="ctr"/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4222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2688976" y="1412776"/>
            <a:ext cx="4501008" cy="3433936"/>
          </a:xfrm>
        </p:spPr>
        <p:txBody>
          <a:bodyPr>
            <a:normAutofit/>
          </a:bodyPr>
          <a:lstStyle/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24000" y="188640"/>
            <a:ext cx="9144000" cy="93610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Aspectos referentes às interfaces e articulações</a:t>
            </a:r>
          </a:p>
        </p:txBody>
      </p:sp>
      <p:sp>
        <p:nvSpPr>
          <p:cNvPr id="5" name="Placa 4"/>
          <p:cNvSpPr/>
          <p:nvPr/>
        </p:nvSpPr>
        <p:spPr>
          <a:xfrm>
            <a:off x="6888088" y="1556792"/>
            <a:ext cx="3134618" cy="230425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b="1" dirty="0">
                <a:solidFill>
                  <a:schemeClr val="tx1"/>
                </a:solidFill>
              </a:rPr>
              <a:t>Organizações civis, religiosas e com associação de moradores</a:t>
            </a:r>
          </a:p>
        </p:txBody>
      </p:sp>
      <p:sp>
        <p:nvSpPr>
          <p:cNvPr id="6" name="Placa 5"/>
          <p:cNvSpPr/>
          <p:nvPr/>
        </p:nvSpPr>
        <p:spPr>
          <a:xfrm>
            <a:off x="2423592" y="1556792"/>
            <a:ext cx="3134618" cy="2304256"/>
          </a:xfrm>
          <a:prstGeom prst="plaqu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b="1" dirty="0">
                <a:solidFill>
                  <a:schemeClr val="tx1"/>
                </a:solidFill>
              </a:rPr>
              <a:t>Setor educação (formação e qualificação de prof. e gestores)</a:t>
            </a:r>
          </a:p>
        </p:txBody>
      </p:sp>
      <p:sp>
        <p:nvSpPr>
          <p:cNvPr id="8" name="Placa 7"/>
          <p:cNvSpPr/>
          <p:nvPr/>
        </p:nvSpPr>
        <p:spPr>
          <a:xfrm>
            <a:off x="4528691" y="4293096"/>
            <a:ext cx="3134618" cy="2304256"/>
          </a:xfrm>
          <a:prstGeom prst="plaqu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b="1" dirty="0">
                <a:solidFill>
                  <a:schemeClr val="tx1"/>
                </a:solidFill>
              </a:rPr>
              <a:t>Revisão dos regimentos dos Conselhos</a:t>
            </a:r>
          </a:p>
        </p:txBody>
      </p:sp>
    </p:spTree>
    <p:extLst>
      <p:ext uri="{BB962C8B-B14F-4D97-AF65-F5344CB8AC3E}">
        <p14:creationId xmlns:p14="http://schemas.microsoft.com/office/powerpoint/2010/main" val="35206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47528" y="908720"/>
            <a:ext cx="8352928" cy="3816424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Trabalharam:</a:t>
            </a:r>
          </a:p>
          <a:p>
            <a:pPr algn="just"/>
            <a:endParaRPr lang="pt-BR" sz="26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dirty="0"/>
              <a:t>Fernando Lopes Tavares de Lima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dirty="0"/>
              <a:t>Elisete </a:t>
            </a:r>
            <a:r>
              <a:rPr lang="pt-BR" sz="2600" dirty="0" err="1"/>
              <a:t>Casotti</a:t>
            </a:r>
            <a:endParaRPr lang="pt-BR" sz="26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dirty="0"/>
              <a:t>Mirella </a:t>
            </a:r>
            <a:r>
              <a:rPr lang="pt-BR" sz="2600" dirty="0" err="1"/>
              <a:t>Giongo</a:t>
            </a:r>
            <a:endParaRPr lang="pt-BR" sz="26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dirty="0"/>
              <a:t>Mônica Gouvêa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Residentes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dirty="0"/>
              <a:t>Rúbia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dirty="0"/>
              <a:t>Lorena</a:t>
            </a:r>
          </a:p>
        </p:txBody>
      </p:sp>
    </p:spTree>
    <p:extLst>
      <p:ext uri="{BB962C8B-B14F-4D97-AF65-F5344CB8AC3E}">
        <p14:creationId xmlns:p14="http://schemas.microsoft.com/office/powerpoint/2010/main" val="15628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7568" y="476673"/>
            <a:ext cx="7772400" cy="1470025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Quem respondeu?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95600" y="1844824"/>
            <a:ext cx="6400800" cy="3528392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pt-BR" sz="3900" dirty="0"/>
              <a:t>Maioria mulheres</a:t>
            </a:r>
          </a:p>
          <a:p>
            <a:pPr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pt-BR" sz="3900" dirty="0"/>
              <a:t> Maioria profissionais de saúde</a:t>
            </a:r>
          </a:p>
          <a:p>
            <a:pPr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pt-BR" sz="3900" dirty="0"/>
              <a:t>Residentes do Rio de Janeiro</a:t>
            </a:r>
          </a:p>
          <a:p>
            <a:pPr>
              <a:buFontTx/>
              <a:buChar char="-"/>
            </a:pPr>
            <a:r>
              <a:rPr lang="pt-BR" dirty="0" smtClean="0"/>
              <a:t> 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83632" y="5445224"/>
            <a:ext cx="692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2"/>
              </a:rPr>
              <a:t>http://formsus.datasus.gov.br/site/formulario.</a:t>
            </a:r>
            <a:r>
              <a:rPr lang="pt-BR" dirty="0" err="1">
                <a:hlinkClick r:id="rId2"/>
              </a:rPr>
              <a:t>php</a:t>
            </a:r>
            <a:r>
              <a:rPr lang="pt-BR" dirty="0">
                <a:hlinkClick r:id="rId2"/>
              </a:rPr>
              <a:t>?</a:t>
            </a:r>
            <a:r>
              <a:rPr lang="pt-BR" dirty="0" err="1">
                <a:hlinkClick r:id="rId2"/>
              </a:rPr>
              <a:t>id_aplicacao</a:t>
            </a:r>
            <a:r>
              <a:rPr lang="pt-BR" dirty="0">
                <a:hlinkClick r:id="rId2"/>
              </a:rPr>
              <a:t>=19716</a:t>
            </a:r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57215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eba.org.br/img/opnia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53" y="102062"/>
            <a:ext cx="7899443" cy="663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704528" y="3717032"/>
            <a:ext cx="83217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/>
              <a:t> </a:t>
            </a:r>
            <a:r>
              <a:rPr lang="pt-BR" sz="6600" b="1" dirty="0">
                <a:solidFill>
                  <a:schemeClr val="tx2">
                    <a:lumMod val="75000"/>
                  </a:schemeClr>
                </a:solidFill>
              </a:rPr>
              <a:t>“Conectar coletivos na Saúde e na Educação”</a:t>
            </a:r>
          </a:p>
        </p:txBody>
      </p:sp>
      <p:pic>
        <p:nvPicPr>
          <p:cNvPr id="1026" name="Picture 2" descr="http://www.redeunida.org.br/140x169xlogo_redeunida.png.pagespeed.ic.7PMxI9yvW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019" y="674692"/>
            <a:ext cx="2520280" cy="3042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61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eba.org.br/img/opnia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25" y="0"/>
            <a:ext cx="8293769" cy="6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35560" y="2703984"/>
            <a:ext cx="7848872" cy="2669232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5000" b="1" dirty="0">
                <a:solidFill>
                  <a:schemeClr val="bg1"/>
                </a:solidFill>
              </a:rPr>
              <a:t>Na sua avaliação, o que é importante para uma saúde pública de qualidade?</a:t>
            </a:r>
          </a:p>
          <a:p>
            <a:pPr marL="1371600" indent="-1371600"/>
            <a:endParaRPr lang="pt-BR" sz="5000" dirty="0">
              <a:solidFill>
                <a:schemeClr val="bg1"/>
              </a:solidFill>
            </a:endParaRPr>
          </a:p>
          <a:p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5087888" y="476672"/>
            <a:ext cx="1800200" cy="1800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526416" y="716916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03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88640"/>
            <a:ext cx="9144000" cy="93610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Aspectos Primeiros</a:t>
            </a:r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631504" y="1268760"/>
          <a:ext cx="8856984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2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18857649"/>
              </p:ext>
            </p:extLst>
          </p:nvPr>
        </p:nvGraphicFramePr>
        <p:xfrm>
          <a:off x="1524000" y="1124744"/>
          <a:ext cx="9144000" cy="550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524000" y="188640"/>
            <a:ext cx="9144000" cy="936104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Na sua avaliação, o que é importante para uma saúde pública de qualidade?</a:t>
            </a:r>
          </a:p>
        </p:txBody>
      </p:sp>
    </p:spTree>
    <p:extLst>
      <p:ext uri="{BB962C8B-B14F-4D97-AF65-F5344CB8AC3E}">
        <p14:creationId xmlns:p14="http://schemas.microsoft.com/office/powerpoint/2010/main" val="33486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24000" y="188640"/>
            <a:ext cx="9144000" cy="93610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Aspectos referentes ao cuidado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631504" y="1740872"/>
            <a:ext cx="3894386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700" b="1" dirty="0">
                <a:solidFill>
                  <a:schemeClr val="accent6">
                    <a:lumMod val="75000"/>
                  </a:schemeClr>
                </a:solidFill>
              </a:rPr>
              <a:t>Acolhimento</a:t>
            </a:r>
          </a:p>
          <a:p>
            <a:r>
              <a:rPr lang="pt-BR" sz="2700" b="1" dirty="0">
                <a:solidFill>
                  <a:schemeClr val="accent6">
                    <a:lumMod val="75000"/>
                  </a:schemeClr>
                </a:solidFill>
              </a:rPr>
              <a:t>Escuta</a:t>
            </a:r>
          </a:p>
          <a:p>
            <a:r>
              <a:rPr lang="pt-BR" sz="2700" b="1" dirty="0">
                <a:solidFill>
                  <a:schemeClr val="accent6">
                    <a:lumMod val="75000"/>
                  </a:schemeClr>
                </a:solidFill>
              </a:rPr>
              <a:t>Cuidado humanizado</a:t>
            </a:r>
          </a:p>
          <a:p>
            <a:r>
              <a:rPr lang="pt-BR" sz="2700" b="1" dirty="0">
                <a:solidFill>
                  <a:schemeClr val="accent6">
                    <a:lumMod val="75000"/>
                  </a:schemeClr>
                </a:solidFill>
              </a:rPr>
              <a:t>Respeito à diversidade</a:t>
            </a:r>
          </a:p>
          <a:p>
            <a:r>
              <a:rPr lang="pt-BR" sz="2700" b="1" dirty="0">
                <a:solidFill>
                  <a:schemeClr val="accent6">
                    <a:lumMod val="75000"/>
                  </a:schemeClr>
                </a:solidFill>
              </a:rPr>
              <a:t>Compromisso</a:t>
            </a:r>
          </a:p>
          <a:p>
            <a:r>
              <a:rPr lang="pt-BR" sz="2700" b="1" dirty="0">
                <a:solidFill>
                  <a:schemeClr val="accent6">
                    <a:lumMod val="75000"/>
                  </a:schemeClr>
                </a:solidFill>
              </a:rPr>
              <a:t>Dedicação </a:t>
            </a:r>
          </a:p>
          <a:p>
            <a:r>
              <a:rPr lang="pt-BR" sz="2700" b="1" dirty="0">
                <a:solidFill>
                  <a:schemeClr val="accent6">
                    <a:lumMod val="75000"/>
                  </a:schemeClr>
                </a:solidFill>
              </a:rPr>
              <a:t>Responsabilidade</a:t>
            </a:r>
          </a:p>
          <a:p>
            <a:r>
              <a:rPr lang="pt-BR" sz="2700" b="1" dirty="0">
                <a:solidFill>
                  <a:schemeClr val="accent6">
                    <a:lumMod val="75000"/>
                  </a:schemeClr>
                </a:solidFill>
              </a:rPr>
              <a:t>Ética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3" t="45259" r="46483" b="35776"/>
          <a:stretch/>
        </p:blipFill>
        <p:spPr bwMode="auto">
          <a:xfrm>
            <a:off x="4079776" y="4945498"/>
            <a:ext cx="6523634" cy="179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1" t="28987" r="56180" b="28923"/>
          <a:stretch/>
        </p:blipFill>
        <p:spPr bwMode="auto">
          <a:xfrm>
            <a:off x="6529614" y="1514341"/>
            <a:ext cx="2680138" cy="3078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6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24000" y="188640"/>
            <a:ext cx="9144000" cy="93610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Aspectos referentes ao cuidado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889994" y="1619216"/>
            <a:ext cx="4782070" cy="2169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700" b="1" dirty="0">
                <a:solidFill>
                  <a:srgbClr val="00B050"/>
                </a:solidFill>
              </a:rPr>
              <a:t>Acesso</a:t>
            </a:r>
          </a:p>
          <a:p>
            <a:r>
              <a:rPr lang="pt-BR" sz="2700" b="1" dirty="0">
                <a:solidFill>
                  <a:srgbClr val="00B050"/>
                </a:solidFill>
              </a:rPr>
              <a:t>Integralidade</a:t>
            </a:r>
          </a:p>
          <a:p>
            <a:r>
              <a:rPr lang="pt-BR" sz="2700" b="1" dirty="0">
                <a:solidFill>
                  <a:srgbClr val="00B050"/>
                </a:solidFill>
              </a:rPr>
              <a:t>Equidade</a:t>
            </a:r>
          </a:p>
          <a:p>
            <a:r>
              <a:rPr lang="pt-BR" sz="2700" b="1" dirty="0">
                <a:solidFill>
                  <a:srgbClr val="00B050"/>
                </a:solidFill>
              </a:rPr>
              <a:t>Resposta rápida</a:t>
            </a:r>
          </a:p>
          <a:p>
            <a:r>
              <a:rPr lang="pt-BR" sz="2700" b="1" dirty="0">
                <a:solidFill>
                  <a:srgbClr val="00B050"/>
                </a:solidFill>
              </a:rPr>
              <a:t>Inovação de práticas no cuidado</a:t>
            </a:r>
          </a:p>
        </p:txBody>
      </p:sp>
      <p:pic>
        <p:nvPicPr>
          <p:cNvPr id="2050" name="Picture 2" descr="http://3.bp.blogspot.com/-p28C_m7nEoM/UzW6HwvJAnI/AAAAAAAAW4k/YJ6fAxw-pJU/s1600/Todos+Juntos+pelo+SUS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2082183"/>
            <a:ext cx="3563888" cy="2733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elosdasaude.files.wordpress.com/2012/09/acolhimento-e-humanizac3a7c3a3o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6" descr="https://elosdasaude.files.wordpress.com/2012/09/acolhimento-e-humanizac3a7c3a3o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7" t="45043" r="56379" b="23060"/>
          <a:stretch/>
        </p:blipFill>
        <p:spPr bwMode="auto">
          <a:xfrm>
            <a:off x="4498298" y="4366073"/>
            <a:ext cx="2617076" cy="2333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0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24000" y="188640"/>
            <a:ext cx="9144000" cy="93610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Aspectos referentes ao cuidado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065400" y="1745507"/>
            <a:ext cx="359855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700" b="1" dirty="0">
                <a:solidFill>
                  <a:srgbClr val="0070C0"/>
                </a:solidFill>
              </a:rPr>
              <a:t>Educação Permanente</a:t>
            </a:r>
          </a:p>
          <a:p>
            <a:r>
              <a:rPr lang="pt-BR" sz="2700" b="1" dirty="0">
                <a:solidFill>
                  <a:srgbClr val="0070C0"/>
                </a:solidFill>
              </a:rPr>
              <a:t>Mudança na formação</a:t>
            </a:r>
          </a:p>
        </p:txBody>
      </p:sp>
      <p:sp>
        <p:nvSpPr>
          <p:cNvPr id="2" name="AutoShape 2" descr="https://portifolioapes2014.files.wordpress.com/2014/10/eps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30172" r="46483" b="25738"/>
          <a:stretch/>
        </p:blipFill>
        <p:spPr bwMode="auto">
          <a:xfrm>
            <a:off x="5221370" y="3212976"/>
            <a:ext cx="5023947" cy="3225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0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981</Words>
  <Application>Microsoft Office PowerPoint</Application>
  <PresentationFormat>Widescreen</PresentationFormat>
  <Paragraphs>200</Paragraphs>
  <Slides>30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Quem respondeu?</vt:lpstr>
      <vt:lpstr>Apresentação do PowerPoint</vt:lpstr>
      <vt:lpstr>Aspectos Primeiros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você participa das discussões que envolvem a melhoria do Sistema Único de Saúde?</vt:lpstr>
      <vt:lpstr>Como você participa das discussões que envolvem a melhoria do Sistema Único de Saúde?</vt:lpstr>
      <vt:lpstr>Como você participa das discussões que envolvem a melhoria do Sistema Único de Saúde?</vt:lpstr>
      <vt:lpstr>Como você participa das discussões que envolvem a melhoria do Sistema Único de Saúde?</vt:lpstr>
      <vt:lpstr>Como você participa das discussões que envolvem a melhoria do Sistema Único de Saúde?</vt:lpstr>
      <vt:lpstr>Como você participa das discussões que envolvem a melhoria do Sistema Único de Saúde?</vt:lpstr>
      <vt:lpstr>Como você participa das discussões que envolvem a melhoria do Sistema Único de Saúde?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SUBPAV</dc:creator>
  <cp:lastModifiedBy>SUBPAV</cp:lastModifiedBy>
  <cp:revision>3</cp:revision>
  <dcterms:created xsi:type="dcterms:W3CDTF">2015-03-27T20:23:40Z</dcterms:created>
  <dcterms:modified xsi:type="dcterms:W3CDTF">2015-03-27T20:28:38Z</dcterms:modified>
</cp:coreProperties>
</file>