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3" r:id="rId3"/>
    <p:sldId id="262" r:id="rId4"/>
    <p:sldId id="259" r:id="rId5"/>
    <p:sldId id="264" r:id="rId6"/>
    <p:sldId id="257" r:id="rId7"/>
    <p:sldId id="258" r:id="rId8"/>
    <p:sldId id="260" r:id="rId9"/>
    <p:sldId id="261" r:id="rId10"/>
    <p:sldId id="265" r:id="rId11"/>
    <p:sldId id="266" r:id="rId1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80" d="100"/>
          <a:sy n="180" d="100"/>
        </p:scale>
        <p:origin x="2730" y="41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573CAC-C960-4A3D-845C-98DEFA399601}" type="datetimeFigureOut">
              <a:rPr lang="pt-BR" smtClean="0"/>
              <a:pPr/>
              <a:t>02/08/2014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8820A-1E0F-4385-A738-8519AC7646D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8820A-1E0F-4385-A738-8519AC7646D5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29BD0-5C18-413B-999F-8B7F7815155C}" type="datetimeFigureOut">
              <a:rPr lang="pt-BR" smtClean="0"/>
              <a:pPr/>
              <a:t>02/08/2014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5E1C-8854-43D6-BF1F-7CFD3CAEE6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29BD0-5C18-413B-999F-8B7F7815155C}" type="datetimeFigureOut">
              <a:rPr lang="pt-BR" smtClean="0"/>
              <a:pPr/>
              <a:t>02/08/2014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5E1C-8854-43D6-BF1F-7CFD3CAEE6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29BD0-5C18-413B-999F-8B7F7815155C}" type="datetimeFigureOut">
              <a:rPr lang="pt-BR" smtClean="0"/>
              <a:pPr/>
              <a:t>02/08/2014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5E1C-8854-43D6-BF1F-7CFD3CAEE6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29BD0-5C18-413B-999F-8B7F7815155C}" type="datetimeFigureOut">
              <a:rPr lang="pt-BR" smtClean="0"/>
              <a:pPr/>
              <a:t>02/08/2014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5E1C-8854-43D6-BF1F-7CFD3CAEE6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29BD0-5C18-413B-999F-8B7F7815155C}" type="datetimeFigureOut">
              <a:rPr lang="pt-BR" smtClean="0"/>
              <a:pPr/>
              <a:t>02/08/2014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5E1C-8854-43D6-BF1F-7CFD3CAEE6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29BD0-5C18-413B-999F-8B7F7815155C}" type="datetimeFigureOut">
              <a:rPr lang="pt-BR" smtClean="0"/>
              <a:pPr/>
              <a:t>02/08/2014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5E1C-8854-43D6-BF1F-7CFD3CAEE6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29BD0-5C18-413B-999F-8B7F7815155C}" type="datetimeFigureOut">
              <a:rPr lang="pt-BR" smtClean="0"/>
              <a:pPr/>
              <a:t>02/08/2014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5E1C-8854-43D6-BF1F-7CFD3CAEE6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29BD0-5C18-413B-999F-8B7F7815155C}" type="datetimeFigureOut">
              <a:rPr lang="pt-BR" smtClean="0"/>
              <a:pPr/>
              <a:t>02/08/2014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5E1C-8854-43D6-BF1F-7CFD3CAEE6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29BD0-5C18-413B-999F-8B7F7815155C}" type="datetimeFigureOut">
              <a:rPr lang="pt-BR" smtClean="0"/>
              <a:pPr/>
              <a:t>02/08/2014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5E1C-8854-43D6-BF1F-7CFD3CAEE6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29BD0-5C18-413B-999F-8B7F7815155C}" type="datetimeFigureOut">
              <a:rPr lang="pt-BR" smtClean="0"/>
              <a:pPr/>
              <a:t>02/08/2014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5E1C-8854-43D6-BF1F-7CFD3CAEE6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29BD0-5C18-413B-999F-8B7F7815155C}" type="datetimeFigureOut">
              <a:rPr lang="pt-BR" smtClean="0"/>
              <a:pPr/>
              <a:t>02/08/2014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5E1C-8854-43D6-BF1F-7CFD3CAEE6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29BD0-5C18-413B-999F-8B7F7815155C}" type="datetimeFigureOut">
              <a:rPr lang="pt-BR" smtClean="0"/>
              <a:pPr/>
              <a:t>02/08/2014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25E1C-8854-43D6-BF1F-7CFD3CAEE6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erv-dfs\Documentos\UCDB\Cerimonial\Eventos\Eventos 2014\Saberes em Ação\imagens\marc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124820"/>
            <a:ext cx="7425447" cy="174434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1835696" y="1196752"/>
            <a:ext cx="54678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dirty="0" smtClean="0">
                <a:latin typeface="Aharoni" pitchFamily="2" charset="-79"/>
                <a:cs typeface="Aharoni" pitchFamily="2" charset="-79"/>
              </a:rPr>
              <a:t>Espaço Físico</a:t>
            </a:r>
            <a:endParaRPr lang="pt-BR" sz="66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40568" y="875853"/>
            <a:ext cx="7199784" cy="5865515"/>
          </a:xfrm>
        </p:spPr>
        <p:txBody>
          <a:bodyPr>
            <a:normAutofit/>
          </a:bodyPr>
          <a:lstStyle/>
          <a:p>
            <a:r>
              <a:rPr lang="pt-BR" sz="3600" dirty="0" smtClean="0">
                <a:cs typeface="Aharoni" pitchFamily="2" charset="-79"/>
              </a:rPr>
              <a:t>4 Anfiteatros</a:t>
            </a:r>
          </a:p>
          <a:p>
            <a:r>
              <a:rPr lang="pt-BR" sz="3600" dirty="0" smtClean="0">
                <a:cs typeface="Aharoni" pitchFamily="2" charset="-79"/>
              </a:rPr>
              <a:t>3 Salas Multimídia</a:t>
            </a:r>
          </a:p>
          <a:p>
            <a:r>
              <a:rPr lang="pt-BR" sz="3600" dirty="0" smtClean="0">
                <a:cs typeface="Aharoni" pitchFamily="2" charset="-79"/>
              </a:rPr>
              <a:t>101 Salas de Aula</a:t>
            </a:r>
          </a:p>
          <a:p>
            <a:r>
              <a:rPr lang="pt-BR" sz="3600" dirty="0" smtClean="0">
                <a:cs typeface="Aharoni" pitchFamily="2" charset="-79"/>
              </a:rPr>
              <a:t>13 Laboratórios de Informática</a:t>
            </a:r>
          </a:p>
          <a:p>
            <a:r>
              <a:rPr lang="pt-BR" sz="3600" dirty="0" smtClean="0">
                <a:cs typeface="Aharoni" pitchFamily="2" charset="-79"/>
              </a:rPr>
              <a:t>2 Restaurantes</a:t>
            </a:r>
          </a:p>
          <a:p>
            <a:r>
              <a:rPr lang="pt-BR" sz="3600" dirty="0" smtClean="0">
                <a:cs typeface="Aharoni" pitchFamily="2" charset="-79"/>
              </a:rPr>
              <a:t>3 Cantinas</a:t>
            </a:r>
          </a:p>
          <a:p>
            <a:r>
              <a:rPr lang="pt-BR" sz="3600" dirty="0" smtClean="0">
                <a:cs typeface="Aharoni" pitchFamily="2" charset="-79"/>
              </a:rPr>
              <a:t>2 Caixas Eletrônicos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Serv-dfs\Documentos\UCDB\Cerimonial\Eventos\Eventos 2014\Saberes em Ação\imagens\marc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348880"/>
            <a:ext cx="7425447" cy="17443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\\Serv-dfs\Documentos\UCDB\Cerimonial\Eventos\Eventos 2014\Saberes em Ação\imagens\mapa - Cópia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\\Serv-dfs\Documentos\UCDB\Cerimonial\Eventos\Eventos 2014\Saberes em Ação\imagens\mapa - Cóp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\\Serv-dfs\Documentos\UCDB\Cerimonial\Eventos\Eventos 2014\Saberes em Ação\imagens\term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4176464" cy="4802934"/>
          </a:xfrm>
          <a:prstGeom prst="rect">
            <a:avLst/>
          </a:prstGeom>
          <a:noFill/>
        </p:spPr>
      </p:pic>
      <p:pic>
        <p:nvPicPr>
          <p:cNvPr id="4101" name="Picture 5" descr="\\Serv-dfs\Documentos\UCDB\Cerimonial\Eventos\Eventos 2014\Saberes em Ação\imagens\terminal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0"/>
            <a:ext cx="4217341" cy="1381721"/>
          </a:xfrm>
          <a:prstGeom prst="rect">
            <a:avLst/>
          </a:prstGeom>
          <a:noFill/>
        </p:spPr>
      </p:pic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4716016" y="1916832"/>
            <a:ext cx="5040560" cy="4680520"/>
          </a:xfrm>
        </p:spPr>
        <p:txBody>
          <a:bodyPr>
            <a:normAutofit/>
          </a:bodyPr>
          <a:lstStyle/>
          <a:p>
            <a:r>
              <a:rPr lang="pt-BR" sz="2800" b="1" dirty="0" smtClean="0"/>
              <a:t>Terminal de ônibus</a:t>
            </a:r>
          </a:p>
          <a:p>
            <a:pPr>
              <a:buNone/>
            </a:pPr>
            <a:r>
              <a:rPr lang="pt-BR" sz="2000" dirty="0" smtClean="0"/>
              <a:t>Linha 222 – Terminal Gal Osório</a:t>
            </a:r>
          </a:p>
          <a:p>
            <a:pPr>
              <a:buNone/>
            </a:pPr>
            <a:r>
              <a:rPr lang="pt-BR" sz="2000" dirty="0" smtClean="0"/>
              <a:t>Linhas 220, 221 e 229 – Centro</a:t>
            </a:r>
          </a:p>
          <a:p>
            <a:pPr>
              <a:buNone/>
            </a:pPr>
            <a:r>
              <a:rPr lang="pt-BR" sz="2000" dirty="0" smtClean="0"/>
              <a:t>Linha 474 – Terminal Júlio de Castilho</a:t>
            </a:r>
          </a:p>
          <a:p>
            <a:pPr>
              <a:buNone/>
            </a:pPr>
            <a:endParaRPr lang="pt-BR" sz="2400" dirty="0"/>
          </a:p>
          <a:p>
            <a:pPr>
              <a:buNone/>
            </a:pPr>
            <a:endParaRPr lang="pt-BR" sz="2400" dirty="0" smtClean="0"/>
          </a:p>
          <a:p>
            <a:r>
              <a:rPr lang="pt-BR" sz="2800" b="1" dirty="0" smtClean="0"/>
              <a:t>Restaurante </a:t>
            </a:r>
          </a:p>
          <a:p>
            <a:endParaRPr lang="pt-BR" sz="2400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pt-BR" sz="4800" b="1" dirty="0" smtClean="0"/>
              <a:t>Entrada de Veículos</a:t>
            </a:r>
            <a:endParaRPr lang="pt-BR" sz="4800" b="1" dirty="0"/>
          </a:p>
        </p:txBody>
      </p:sp>
      <p:pic>
        <p:nvPicPr>
          <p:cNvPr id="9218" name="Picture 2" descr="\\Serv-dfs\Documentos\UCDB\Cerimonial\Eventos\Eventos 2014\Saberes em Ação\imagens\Entrada de Veicul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592" y="1138581"/>
            <a:ext cx="7775848" cy="5557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175448" y="908720"/>
            <a:ext cx="4968552" cy="6264696"/>
          </a:xfrm>
        </p:spPr>
        <p:txBody>
          <a:bodyPr>
            <a:normAutofit fontScale="92500" lnSpcReduction="10000"/>
          </a:bodyPr>
          <a:lstStyle/>
          <a:p>
            <a:r>
              <a:rPr lang="pt-BR" sz="2800" b="1" dirty="0" smtClean="0"/>
              <a:t>Anfiteatro Dom Bosco</a:t>
            </a:r>
          </a:p>
          <a:p>
            <a:pPr>
              <a:buNone/>
            </a:pPr>
            <a:r>
              <a:rPr lang="pt-BR" sz="2400" dirty="0" smtClean="0"/>
              <a:t>     Capacidade para 330 pessoas</a:t>
            </a:r>
          </a:p>
          <a:p>
            <a:r>
              <a:rPr lang="pt-BR" sz="2800" b="1" dirty="0" smtClean="0"/>
              <a:t>Sala Multimídia</a:t>
            </a:r>
          </a:p>
          <a:p>
            <a:pPr>
              <a:buNone/>
            </a:pPr>
            <a:r>
              <a:rPr lang="pt-BR" sz="2400" dirty="0" smtClean="0"/>
              <a:t>      Capacidade para 70 pessoas</a:t>
            </a:r>
          </a:p>
          <a:p>
            <a:r>
              <a:rPr lang="pt-BR" sz="2800" b="1" dirty="0" smtClean="0"/>
              <a:t>34 Salas de Aula</a:t>
            </a:r>
          </a:p>
          <a:p>
            <a:pPr>
              <a:buNone/>
            </a:pPr>
            <a:r>
              <a:rPr lang="pt-BR" sz="2800" dirty="0" smtClean="0"/>
              <a:t>     </a:t>
            </a:r>
            <a:r>
              <a:rPr lang="pt-BR" sz="2400" dirty="0" smtClean="0"/>
              <a:t>17 no Piso Térreo</a:t>
            </a:r>
          </a:p>
          <a:p>
            <a:pPr>
              <a:buNone/>
            </a:pPr>
            <a:r>
              <a:rPr lang="pt-BR" sz="2400" dirty="0" smtClean="0"/>
              <a:t>      17 no Piso Superior</a:t>
            </a:r>
          </a:p>
          <a:p>
            <a:r>
              <a:rPr lang="pt-BR" sz="2800" b="1" dirty="0" smtClean="0"/>
              <a:t>3 Laboratórios de Informática</a:t>
            </a:r>
          </a:p>
          <a:p>
            <a:pPr>
              <a:buNone/>
            </a:pPr>
            <a:r>
              <a:rPr lang="pt-BR" sz="2400" dirty="0" smtClean="0"/>
              <a:t>     Cada um com 40 computadores</a:t>
            </a:r>
          </a:p>
          <a:p>
            <a:r>
              <a:rPr lang="pt-BR" sz="2800" b="1" dirty="0" smtClean="0"/>
              <a:t>Caixa Eletrônico</a:t>
            </a:r>
          </a:p>
          <a:p>
            <a:pPr>
              <a:buNone/>
            </a:pPr>
            <a:r>
              <a:rPr lang="pt-BR" sz="2400" dirty="0" smtClean="0"/>
              <a:t>      Banco do Brasil e Banco Santander</a:t>
            </a:r>
          </a:p>
          <a:p>
            <a:r>
              <a:rPr lang="pt-BR" sz="2800" b="1" dirty="0" smtClean="0"/>
              <a:t>1 Cantina</a:t>
            </a:r>
          </a:p>
          <a:p>
            <a:r>
              <a:rPr lang="pt-BR" sz="2800" b="1" dirty="0" smtClean="0"/>
              <a:t>1 Restaurante</a:t>
            </a:r>
          </a:p>
          <a:p>
            <a:r>
              <a:rPr lang="pt-BR" sz="2800" b="1" dirty="0" smtClean="0"/>
              <a:t>Caixa de Estacionamento</a:t>
            </a:r>
          </a:p>
          <a:p>
            <a:endParaRPr lang="pt-BR" sz="2800" b="1" dirty="0" smtClean="0"/>
          </a:p>
          <a:p>
            <a:pPr>
              <a:buNone/>
            </a:pPr>
            <a:endParaRPr lang="pt-BR" sz="2400" dirty="0" smtClean="0"/>
          </a:p>
          <a:p>
            <a:pPr>
              <a:buNone/>
            </a:pPr>
            <a:endParaRPr lang="pt-BR" dirty="0"/>
          </a:p>
        </p:txBody>
      </p:sp>
      <p:pic>
        <p:nvPicPr>
          <p:cNvPr id="2050" name="Picture 2" descr="\\Serv-dfs\Documentos\UCDB\Cerimonial\Eventos\Eventos 2014\Saberes em Ação\imagens\Bloco A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132856"/>
            <a:ext cx="3831971" cy="4392488"/>
          </a:xfrm>
          <a:prstGeom prst="rect">
            <a:avLst/>
          </a:prstGeom>
          <a:noFill/>
        </p:spPr>
      </p:pic>
      <p:pic>
        <p:nvPicPr>
          <p:cNvPr id="2051" name="Picture 3" descr="\\Serv-dfs\Documentos\UCDB\Cerimonial\Eventos\Eventos 2014\Saberes em Ação\imagens\Bloco 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-27384"/>
            <a:ext cx="4320480" cy="18544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Serv-dfs\Documentos\UCDB\Cerimonial\Eventos\Eventos 2014\Saberes em Ação\imagens\Bloco 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515" y="1916832"/>
            <a:ext cx="4032449" cy="4536504"/>
          </a:xfrm>
          <a:prstGeom prst="rect">
            <a:avLst/>
          </a:prstGeom>
          <a:noFill/>
        </p:spPr>
      </p:pic>
      <p:pic>
        <p:nvPicPr>
          <p:cNvPr id="3075" name="Picture 3" descr="\\Serv-dfs\Documentos\UCDB\Cerimonial\Eventos\Eventos 2014\Saberes em Ação\imagens\Bloco B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4767" y="72008"/>
            <a:ext cx="3926687" cy="1412776"/>
          </a:xfrm>
          <a:prstGeom prst="rect">
            <a:avLst/>
          </a:prstGeom>
          <a:noFill/>
        </p:spPr>
      </p:pic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4283968" y="1772816"/>
            <a:ext cx="4968552" cy="4680520"/>
          </a:xfrm>
        </p:spPr>
        <p:txBody>
          <a:bodyPr>
            <a:normAutofit/>
          </a:bodyPr>
          <a:lstStyle/>
          <a:p>
            <a:r>
              <a:rPr lang="pt-BR" sz="2800" b="1" dirty="0" smtClean="0"/>
              <a:t>Anfiteatro Dom Aquino</a:t>
            </a:r>
          </a:p>
          <a:p>
            <a:pPr>
              <a:buNone/>
            </a:pPr>
            <a:r>
              <a:rPr lang="pt-BR" sz="2800" b="1" dirty="0"/>
              <a:t> </a:t>
            </a:r>
            <a:r>
              <a:rPr lang="pt-BR" sz="2800" b="1" dirty="0" smtClean="0"/>
              <a:t>   </a:t>
            </a:r>
            <a:r>
              <a:rPr lang="pt-BR" sz="2400" dirty="0" smtClean="0"/>
              <a:t>Capacidade para 280 pessoas</a:t>
            </a:r>
          </a:p>
          <a:p>
            <a:r>
              <a:rPr lang="pt-BR" sz="2800" b="1" dirty="0" smtClean="0"/>
              <a:t>32 Salas de Aula</a:t>
            </a:r>
          </a:p>
          <a:p>
            <a:pPr>
              <a:buNone/>
            </a:pPr>
            <a:r>
              <a:rPr lang="pt-BR" sz="2800" dirty="0" smtClean="0"/>
              <a:t>     </a:t>
            </a:r>
            <a:r>
              <a:rPr lang="pt-BR" sz="2400" dirty="0" smtClean="0"/>
              <a:t>16 no Piso Térreo</a:t>
            </a:r>
          </a:p>
          <a:p>
            <a:pPr>
              <a:buNone/>
            </a:pPr>
            <a:r>
              <a:rPr lang="pt-BR" sz="2400" dirty="0" smtClean="0"/>
              <a:t>      16 no Piso Superior</a:t>
            </a:r>
          </a:p>
          <a:p>
            <a:r>
              <a:rPr lang="pt-BR" sz="2800" b="1" dirty="0" smtClean="0"/>
              <a:t>4 Laboratórios de Informática</a:t>
            </a:r>
          </a:p>
          <a:p>
            <a:pPr>
              <a:buNone/>
            </a:pPr>
            <a:r>
              <a:rPr lang="pt-BR" sz="2400" dirty="0" smtClean="0"/>
              <a:t>     Cada um com 40 computadores</a:t>
            </a:r>
          </a:p>
          <a:p>
            <a:r>
              <a:rPr lang="pt-BR" sz="2600" b="1" dirty="0" smtClean="0"/>
              <a:t>1 Cantina</a:t>
            </a:r>
          </a:p>
          <a:p>
            <a:r>
              <a:rPr lang="pt-BR" sz="2600" b="1" dirty="0" smtClean="0"/>
              <a:t>Caixa de Estacionamento</a:t>
            </a:r>
          </a:p>
          <a:p>
            <a:endParaRPr lang="pt-BR" sz="2400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Serv-dfs\Documentos\UCDB\Cerimonial\Eventos\Eventos 2014\Saberes em Ação\imagens\Bloco 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001443"/>
            <a:ext cx="3960439" cy="4523901"/>
          </a:xfrm>
          <a:prstGeom prst="rect">
            <a:avLst/>
          </a:prstGeom>
          <a:noFill/>
        </p:spPr>
      </p:pic>
      <p:pic>
        <p:nvPicPr>
          <p:cNvPr id="5123" name="Picture 3" descr="\\Serv-dfs\Documentos\UCDB\Cerimonial\Eventos\Eventos 2014\Saberes em Ação\imagens\Bloco C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12576" y="332656"/>
            <a:ext cx="4841619" cy="1169020"/>
          </a:xfrm>
          <a:prstGeom prst="rect">
            <a:avLst/>
          </a:prstGeom>
          <a:noFill/>
        </p:spPr>
      </p:pic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4211960" y="1916832"/>
            <a:ext cx="4968552" cy="4680520"/>
          </a:xfrm>
        </p:spPr>
        <p:txBody>
          <a:bodyPr>
            <a:normAutofit/>
          </a:bodyPr>
          <a:lstStyle/>
          <a:p>
            <a:r>
              <a:rPr lang="pt-BR" sz="2800" b="1" dirty="0" smtClean="0"/>
              <a:t>Anfiteatro </a:t>
            </a:r>
            <a:r>
              <a:rPr lang="pt-BR" sz="2800" b="1" dirty="0" err="1" smtClean="0"/>
              <a:t>Pe</a:t>
            </a:r>
            <a:r>
              <a:rPr lang="pt-BR" sz="2800" b="1" dirty="0" smtClean="0"/>
              <a:t>. José </a:t>
            </a:r>
            <a:r>
              <a:rPr lang="pt-BR" sz="2800" b="1" dirty="0" err="1" smtClean="0"/>
              <a:t>Scampini</a:t>
            </a:r>
            <a:endParaRPr lang="pt-BR" sz="2800" b="1" dirty="0" smtClean="0"/>
          </a:p>
          <a:p>
            <a:pPr>
              <a:buNone/>
            </a:pPr>
            <a:r>
              <a:rPr lang="pt-BR" sz="2800" b="1" dirty="0"/>
              <a:t> </a:t>
            </a:r>
            <a:r>
              <a:rPr lang="pt-BR" sz="2800" b="1" dirty="0" smtClean="0"/>
              <a:t>   </a:t>
            </a:r>
            <a:r>
              <a:rPr lang="pt-BR" sz="2400" dirty="0" smtClean="0"/>
              <a:t>Capacidade para 430 pessoas</a:t>
            </a:r>
          </a:p>
          <a:p>
            <a:r>
              <a:rPr lang="pt-BR" sz="2800" b="1" dirty="0" smtClean="0"/>
              <a:t>35 Salas de Aula</a:t>
            </a:r>
          </a:p>
          <a:p>
            <a:pPr>
              <a:buNone/>
            </a:pPr>
            <a:r>
              <a:rPr lang="pt-BR" sz="2800" dirty="0" smtClean="0"/>
              <a:t>     </a:t>
            </a:r>
            <a:r>
              <a:rPr lang="pt-BR" sz="2400" dirty="0" smtClean="0"/>
              <a:t>17 no Piso Térreo</a:t>
            </a:r>
          </a:p>
          <a:p>
            <a:pPr>
              <a:buNone/>
            </a:pPr>
            <a:r>
              <a:rPr lang="pt-BR" sz="2400" dirty="0" smtClean="0"/>
              <a:t>      18 no Piso Superior</a:t>
            </a:r>
          </a:p>
          <a:p>
            <a:r>
              <a:rPr lang="pt-BR" sz="2800" b="1" dirty="0" smtClean="0"/>
              <a:t>6 Laboratórios de Informática</a:t>
            </a:r>
          </a:p>
          <a:p>
            <a:pPr>
              <a:buNone/>
            </a:pPr>
            <a:r>
              <a:rPr lang="pt-BR" sz="2400" dirty="0" smtClean="0"/>
              <a:t>     Cada um com 40 computadores</a:t>
            </a:r>
          </a:p>
          <a:p>
            <a:r>
              <a:rPr lang="pt-BR" sz="2600" b="1" dirty="0" smtClean="0"/>
              <a:t>1 Cantina</a:t>
            </a:r>
          </a:p>
          <a:p>
            <a:r>
              <a:rPr lang="pt-BR" sz="2600" b="1" dirty="0" smtClean="0"/>
              <a:t>Caixa de Estacionamento</a:t>
            </a:r>
          </a:p>
          <a:p>
            <a:endParaRPr lang="pt-BR" sz="2400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\\Serv-dfs\Documentos\UCDB\Cerimonial\Eventos\Eventos 2014\Saberes em Ação\imagens\bibliote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4176464" cy="4945350"/>
          </a:xfrm>
          <a:prstGeom prst="rect">
            <a:avLst/>
          </a:prstGeom>
          <a:noFill/>
        </p:spPr>
      </p:pic>
      <p:pic>
        <p:nvPicPr>
          <p:cNvPr id="6147" name="Picture 3" descr="\\Serv-dfs\Documentos\UCDB\Cerimonial\Eventos\Eventos 2014\Saberes em Ação\imagens\biblioteca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520" y="0"/>
            <a:ext cx="4510868" cy="1362423"/>
          </a:xfrm>
          <a:prstGeom prst="rect">
            <a:avLst/>
          </a:prstGeom>
          <a:noFill/>
        </p:spPr>
      </p:pic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4572000" y="1916832"/>
            <a:ext cx="4968552" cy="4680520"/>
          </a:xfrm>
        </p:spPr>
        <p:txBody>
          <a:bodyPr>
            <a:normAutofit/>
          </a:bodyPr>
          <a:lstStyle/>
          <a:p>
            <a:r>
              <a:rPr lang="pt-BR" sz="2800" b="1" dirty="0" smtClean="0"/>
              <a:t>Anfiteatro </a:t>
            </a:r>
            <a:r>
              <a:rPr lang="pt-BR" sz="2800" b="1" dirty="0" err="1" smtClean="0"/>
              <a:t>Pe</a:t>
            </a:r>
            <a:r>
              <a:rPr lang="pt-BR" sz="2800" b="1" dirty="0" smtClean="0"/>
              <a:t>. Angel Adolfo </a:t>
            </a:r>
            <a:r>
              <a:rPr lang="pt-BR" sz="2800" b="1" dirty="0" err="1" smtClean="0"/>
              <a:t>Sanchéz</a:t>
            </a:r>
            <a:r>
              <a:rPr lang="pt-BR" sz="2800" b="1" dirty="0" smtClean="0"/>
              <a:t> y </a:t>
            </a:r>
            <a:r>
              <a:rPr lang="pt-BR" sz="2800" b="1" dirty="0" err="1" smtClean="0"/>
              <a:t>Sanchéz</a:t>
            </a:r>
            <a:endParaRPr lang="pt-BR" sz="2800" b="1" dirty="0" smtClean="0"/>
          </a:p>
          <a:p>
            <a:pPr>
              <a:buNone/>
            </a:pPr>
            <a:r>
              <a:rPr lang="pt-BR" sz="2800" b="1" dirty="0"/>
              <a:t> </a:t>
            </a:r>
            <a:r>
              <a:rPr lang="pt-BR" sz="2800" b="1" dirty="0" smtClean="0"/>
              <a:t>   </a:t>
            </a:r>
            <a:r>
              <a:rPr lang="pt-BR" sz="2400" dirty="0" smtClean="0"/>
              <a:t>Capacidade para 150 pessoas</a:t>
            </a:r>
          </a:p>
          <a:p>
            <a:pPr>
              <a:buNone/>
            </a:pPr>
            <a:endParaRPr lang="pt-BR" sz="2400" dirty="0" smtClean="0"/>
          </a:p>
          <a:p>
            <a:r>
              <a:rPr lang="pt-BR" sz="2800" b="1" dirty="0" smtClean="0"/>
              <a:t>Sala Multimídia (2)</a:t>
            </a:r>
          </a:p>
          <a:p>
            <a:pPr>
              <a:buNone/>
            </a:pPr>
            <a:r>
              <a:rPr lang="pt-BR" sz="2800" dirty="0" smtClean="0"/>
              <a:t>    </a:t>
            </a:r>
            <a:r>
              <a:rPr lang="pt-BR" sz="2400" dirty="0" smtClean="0"/>
              <a:t>Capacidade para 60 pessoas cada</a:t>
            </a:r>
          </a:p>
          <a:p>
            <a:endParaRPr lang="pt-BR" sz="2400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206</Words>
  <Application>Microsoft Office PowerPoint</Application>
  <PresentationFormat>Apresentação na tela (4:3)</PresentationFormat>
  <Paragraphs>55</Paragraphs>
  <Slides>11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Tema do Office</vt:lpstr>
      <vt:lpstr>Slide 1</vt:lpstr>
      <vt:lpstr>Slide 2</vt:lpstr>
      <vt:lpstr>Slide 3</vt:lpstr>
      <vt:lpstr>Slide 4</vt:lpstr>
      <vt:lpstr>Entrada de Veículos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UCDB</dc:creator>
  <cp:lastModifiedBy>eventos2</cp:lastModifiedBy>
  <cp:revision>13</cp:revision>
  <dcterms:created xsi:type="dcterms:W3CDTF">2014-07-31T20:28:57Z</dcterms:created>
  <dcterms:modified xsi:type="dcterms:W3CDTF">2014-08-02T15:17:19Z</dcterms:modified>
</cp:coreProperties>
</file>