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64" r:id="rId3"/>
    <p:sldId id="267" r:id="rId4"/>
    <p:sldId id="258" r:id="rId5"/>
    <p:sldId id="261" r:id="rId6"/>
    <p:sldId id="259" r:id="rId7"/>
    <p:sldId id="266" r:id="rId8"/>
    <p:sldId id="260" r:id="rId9"/>
    <p:sldId id="262" r:id="rId10"/>
    <p:sldId id="268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9F3F1-2FA8-4DEB-980A-9329F13E98EC}" type="datetimeFigureOut">
              <a:rPr lang="pt-BR" smtClean="0"/>
              <a:pPr/>
              <a:t>28/11/2011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C4A84-A063-4443-B7B5-CD3976EB4D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12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4A84-A063-4443-B7B5-CD3976EB4D15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4283-DBD9-498E-8512-41835D82698D}" type="datetimeFigureOut">
              <a:rPr lang="pt-BR" smtClean="0"/>
              <a:pPr/>
              <a:t>28/11/2011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F291-3C46-4C5B-8214-677E633D99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4283-DBD9-498E-8512-41835D82698D}" type="datetimeFigureOut">
              <a:rPr lang="pt-BR" smtClean="0"/>
              <a:pPr/>
              <a:t>28/11/2011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F291-3C46-4C5B-8214-677E633D99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4283-DBD9-498E-8512-41835D82698D}" type="datetimeFigureOut">
              <a:rPr lang="pt-BR" smtClean="0"/>
              <a:pPr/>
              <a:t>28/11/2011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F291-3C46-4C5B-8214-677E633D99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4283-DBD9-498E-8512-41835D82698D}" type="datetimeFigureOut">
              <a:rPr lang="pt-BR" smtClean="0"/>
              <a:pPr/>
              <a:t>28/11/2011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F291-3C46-4C5B-8214-677E633D99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4283-DBD9-498E-8512-41835D82698D}" type="datetimeFigureOut">
              <a:rPr lang="pt-BR" smtClean="0"/>
              <a:pPr/>
              <a:t>28/11/2011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F291-3C46-4C5B-8214-677E633D99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4283-DBD9-498E-8512-41835D82698D}" type="datetimeFigureOut">
              <a:rPr lang="pt-BR" smtClean="0"/>
              <a:pPr/>
              <a:t>28/11/2011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F291-3C46-4C5B-8214-677E633D99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4283-DBD9-498E-8512-41835D82698D}" type="datetimeFigureOut">
              <a:rPr lang="pt-BR" smtClean="0"/>
              <a:pPr/>
              <a:t>28/11/2011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F291-3C46-4C5B-8214-677E633D99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4283-DBD9-498E-8512-41835D82698D}" type="datetimeFigureOut">
              <a:rPr lang="pt-BR" smtClean="0"/>
              <a:pPr/>
              <a:t>28/11/2011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F291-3C46-4C5B-8214-677E633D99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4283-DBD9-498E-8512-41835D82698D}" type="datetimeFigureOut">
              <a:rPr lang="pt-BR" smtClean="0"/>
              <a:pPr/>
              <a:t>28/11/2011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F291-3C46-4C5B-8214-677E633D99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4283-DBD9-498E-8512-41835D82698D}" type="datetimeFigureOut">
              <a:rPr lang="pt-BR" smtClean="0"/>
              <a:pPr/>
              <a:t>28/11/2011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F291-3C46-4C5B-8214-677E633D99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4283-DBD9-498E-8512-41835D82698D}" type="datetimeFigureOut">
              <a:rPr lang="pt-BR" smtClean="0"/>
              <a:pPr/>
              <a:t>28/11/2011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F291-3C46-4C5B-8214-677E633D99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84283-DBD9-498E-8512-41835D82698D}" type="datetimeFigureOut">
              <a:rPr lang="pt-BR" smtClean="0"/>
              <a:pPr/>
              <a:t>28/11/2011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AF291-3C46-4C5B-8214-677E633D99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cindo\AppData\Local\Temp\Rar$DI04.886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2"/>
            <a:ext cx="9144000" cy="6460236"/>
          </a:xfrm>
          <a:prstGeom prst="rect">
            <a:avLst/>
          </a:prstGeom>
          <a:noFill/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60040" y="2564905"/>
            <a:ext cx="7772400" cy="1512167"/>
          </a:xfrm>
        </p:spPr>
        <p:txBody>
          <a:bodyPr>
            <a:noAutofit/>
          </a:bodyPr>
          <a:lstStyle/>
          <a:p>
            <a:r>
              <a:rPr lang="pt-BR" sz="5400" b="1" dirty="0" smtClean="0"/>
              <a:t>10º Congresso da Rede Unida</a:t>
            </a:r>
            <a:endParaRPr lang="pt-BR" sz="5400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627584" y="4963616"/>
            <a:ext cx="6400800" cy="1057672"/>
          </a:xfrm>
        </p:spPr>
        <p:txBody>
          <a:bodyPr/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Projeto Executivo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lcindo\AppData\Local\Temp\Rar$DI01.812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2"/>
            <a:ext cx="9144000" cy="646023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/>
          <a:lstStyle/>
          <a:p>
            <a:r>
              <a:rPr lang="pt-BR" dirty="0" smtClean="0"/>
              <a:t>Atividades preparatórias: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Eventos temáticos/regionais:</a:t>
            </a:r>
          </a:p>
          <a:p>
            <a:pPr lvl="1"/>
            <a:r>
              <a:rPr lang="pt-BR" dirty="0" smtClean="0"/>
              <a:t>Tema Trabalho: maio - RJ</a:t>
            </a:r>
          </a:p>
          <a:p>
            <a:pPr lvl="1"/>
            <a:r>
              <a:rPr lang="pt-BR" dirty="0" smtClean="0"/>
              <a:t>Tema Educação: junho - RS</a:t>
            </a:r>
          </a:p>
          <a:p>
            <a:pPr lvl="1"/>
            <a:r>
              <a:rPr lang="pt-BR" dirty="0" smtClean="0"/>
              <a:t>Tema Participação: agosto - CE</a:t>
            </a:r>
          </a:p>
          <a:p>
            <a:pPr lvl="1"/>
            <a:r>
              <a:rPr lang="pt-BR" dirty="0" smtClean="0"/>
              <a:t>Tema Gestão: outubro – PA</a:t>
            </a:r>
          </a:p>
          <a:p>
            <a:pPr lvl="1"/>
            <a:r>
              <a:rPr lang="pt-BR" dirty="0" smtClean="0"/>
              <a:t>Tema Histórica: novembro - MT</a:t>
            </a:r>
          </a:p>
          <a:p>
            <a:pPr lvl="1"/>
            <a:r>
              <a:rPr lang="pt-BR" dirty="0" smtClean="0"/>
              <a:t>Articulação internacional: dezembro– RJ</a:t>
            </a:r>
          </a:p>
          <a:p>
            <a:r>
              <a:rPr lang="pt-BR" dirty="0" smtClean="0"/>
              <a:t>Articulação do Comitê Local:</a:t>
            </a:r>
          </a:p>
          <a:p>
            <a:pPr lvl="1"/>
            <a:r>
              <a:rPr lang="pt-BR" smtClean="0"/>
              <a:t>Reuniões </a:t>
            </a:r>
            <a:r>
              <a:rPr lang="pt-BR" smtClean="0"/>
              <a:t>ampliadas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cindo\AppData\Local\Temp\Rar$DI09.972\slide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2"/>
            <a:ext cx="9144000" cy="646023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773832"/>
            <a:ext cx="8229600" cy="1143000"/>
          </a:xfrm>
        </p:spPr>
        <p:txBody>
          <a:bodyPr/>
          <a:lstStyle/>
          <a:p>
            <a:r>
              <a:rPr lang="pt-BR" dirty="0" smtClean="0"/>
              <a:t>TEMA CENTRAL: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algn="just"/>
            <a:r>
              <a:rPr lang="pt-BR" sz="4400" b="1" dirty="0" smtClean="0">
                <a:solidFill>
                  <a:schemeClr val="tx2">
                    <a:lumMod val="75000"/>
                  </a:schemeClr>
                </a:solidFill>
              </a:rPr>
              <a:t>Educação, saúde e participação:  a ousadia de construir redes produtoras de vida no cotidiano.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cindo\AppData\Local\Temp\Rar$DI09.972\slide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2"/>
            <a:ext cx="9144000" cy="646023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/>
          <a:lstStyle/>
          <a:p>
            <a:r>
              <a:rPr lang="pt-BR" dirty="0" smtClean="0"/>
              <a:t>Conceitos: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68052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Congresso:</a:t>
            </a:r>
          </a:p>
          <a:p>
            <a:pPr lvl="1"/>
            <a:r>
              <a:rPr lang="pt-BR" dirty="0" smtClean="0"/>
              <a:t>Uma grande rede de encontros para atores e instituições voltados para avanços no contexto da educação e da saúde.</a:t>
            </a:r>
          </a:p>
          <a:p>
            <a:r>
              <a:rPr lang="pt-BR" dirty="0" smtClean="0"/>
              <a:t>Marca:</a:t>
            </a:r>
          </a:p>
          <a:p>
            <a:pPr lvl="1"/>
            <a:r>
              <a:rPr lang="pt-BR" dirty="0" smtClean="0"/>
              <a:t>A nova logo da Associação Brasileira Rede Unida;</a:t>
            </a:r>
          </a:p>
          <a:p>
            <a:pPr lvl="1"/>
            <a:r>
              <a:rPr lang="pt-BR" dirty="0" smtClean="0"/>
              <a:t>A marca do “contando os passos” para o próximo congresso;</a:t>
            </a:r>
          </a:p>
          <a:p>
            <a:pPr lvl="1"/>
            <a:r>
              <a:rPr lang="pt-BR" dirty="0" smtClean="0"/>
              <a:t>Uma cidade que é múltipla;</a:t>
            </a:r>
          </a:p>
          <a:p>
            <a:pPr lvl="1"/>
            <a:r>
              <a:rPr lang="pt-BR" dirty="0" smtClean="0"/>
              <a:t>A educação permanente em saúde como o cotidiano da cidade que se descobre e se reinventa.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cindo\AppData\Local\Temp\Rar$DI04.886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2"/>
            <a:ext cx="9144000" cy="6460236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184576"/>
          </a:xfrm>
        </p:spPr>
        <p:txBody>
          <a:bodyPr>
            <a:normAutofit fontScale="92500"/>
          </a:bodyPr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EIXOS TEMÁTICOS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(de programação e de trabalhos)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Educação: </a:t>
            </a:r>
            <a:r>
              <a:rPr lang="pt-BR" sz="2600" dirty="0" smtClean="0">
                <a:solidFill>
                  <a:schemeClr val="accent1">
                    <a:lumMod val="50000"/>
                  </a:schemeClr>
                </a:solidFill>
              </a:rPr>
              <a:t>&lt;síntese estratégica do eixo&gt;</a:t>
            </a:r>
          </a:p>
          <a:p>
            <a:pPr lvl="2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Coordenação:  João Campos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Trabalho: </a:t>
            </a:r>
            <a:r>
              <a:rPr lang="pt-BR" sz="2600" dirty="0" smtClean="0">
                <a:solidFill>
                  <a:schemeClr val="accent1">
                    <a:lumMod val="50000"/>
                  </a:schemeClr>
                </a:solidFill>
              </a:rPr>
              <a:t>&lt;síntese estratégica do eixo&gt;</a:t>
            </a:r>
          </a:p>
          <a:p>
            <a:pPr lvl="2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Coordenação: Paulo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Tarso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Gestão: </a:t>
            </a:r>
            <a:r>
              <a:rPr lang="pt-BR" sz="2600" dirty="0" smtClean="0">
                <a:solidFill>
                  <a:schemeClr val="accent1">
                    <a:lumMod val="50000"/>
                  </a:schemeClr>
                </a:solidFill>
              </a:rPr>
              <a:t>&lt;síntese estratégica do eixo&gt;</a:t>
            </a:r>
          </a:p>
          <a:p>
            <a:pPr lvl="2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Coordenação:  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</a:rPr>
              <a:t>Rossana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</a:rPr>
              <a:t>Baduy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Participação: </a:t>
            </a:r>
            <a:r>
              <a:rPr lang="pt-BR" sz="2600" dirty="0" smtClean="0">
                <a:solidFill>
                  <a:schemeClr val="accent1">
                    <a:lumMod val="50000"/>
                  </a:schemeClr>
                </a:solidFill>
              </a:rPr>
              <a:t>&lt;síntese estratégica do eixo&gt;</a:t>
            </a:r>
          </a:p>
          <a:p>
            <a:pPr lvl="2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Coordenação: 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</a:rPr>
              <a:t>Vanderléia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</a:rPr>
              <a:t>Daron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Rede Unida: trazendo para a cena histórias de ousadia na educação e na saúde</a:t>
            </a:r>
          </a:p>
          <a:p>
            <a:pPr lvl="2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Coordenação: Laura 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</a:rPr>
              <a:t>Feuerwerker</a:t>
            </a: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259632" y="260648"/>
            <a:ext cx="5976664" cy="10081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Estrutura do Congresso: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cindo\AppData\Local\Temp\Rar$DI09.972\slide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2"/>
            <a:ext cx="9144000" cy="646023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264696" cy="8501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dirty="0" smtClean="0"/>
              <a:t>Estrutura da Programação: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968552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Atividades pré-congresso:</a:t>
            </a:r>
          </a:p>
          <a:p>
            <a:pPr lvl="1"/>
            <a:r>
              <a:rPr lang="pt-BR" dirty="0" smtClean="0"/>
              <a:t>Oficinas de </a:t>
            </a:r>
            <a:r>
              <a:rPr lang="pt-BR" i="1" dirty="0" smtClean="0"/>
              <a:t>formação</a:t>
            </a:r>
            <a:r>
              <a:rPr lang="pt-BR" dirty="0" smtClean="0"/>
              <a:t> e de </a:t>
            </a:r>
            <a:r>
              <a:rPr lang="pt-BR" i="1" dirty="0" smtClean="0"/>
              <a:t>produto</a:t>
            </a:r>
            <a:r>
              <a:rPr lang="pt-BR" dirty="0" smtClean="0"/>
              <a:t>:</a:t>
            </a:r>
          </a:p>
          <a:p>
            <a:r>
              <a:rPr lang="pt-BR" dirty="0" smtClean="0"/>
              <a:t>Atividades articuladoras:</a:t>
            </a:r>
          </a:p>
          <a:p>
            <a:pPr lvl="1"/>
            <a:r>
              <a:rPr lang="pt-BR" dirty="0" smtClean="0"/>
              <a:t>“Saúde fazendo arte”;</a:t>
            </a:r>
          </a:p>
          <a:p>
            <a:pPr lvl="1"/>
            <a:r>
              <a:rPr lang="pt-BR" dirty="0" smtClean="0"/>
              <a:t>Fóruns / plenárias concomitantes, tendas e intervenções;</a:t>
            </a:r>
          </a:p>
          <a:p>
            <a:pPr lvl="1" algn="just"/>
            <a:r>
              <a:rPr lang="pt-BR" dirty="0" smtClean="0"/>
              <a:t>Feira / Mostra de iniciativas: sistemas </a:t>
            </a:r>
            <a:r>
              <a:rPr lang="pt-BR" dirty="0" err="1" smtClean="0"/>
              <a:t>locorregionais</a:t>
            </a:r>
            <a:r>
              <a:rPr lang="pt-BR" dirty="0" smtClean="0"/>
              <a:t>, tecnologias em saúde, fotos, vídeos, </a:t>
            </a:r>
          </a:p>
          <a:p>
            <a:pPr lvl="1"/>
            <a:r>
              <a:rPr lang="pt-BR" dirty="0" smtClean="0"/>
              <a:t>Mobilização durante o congresso: telões, blog, </a:t>
            </a:r>
            <a:r>
              <a:rPr lang="pt-BR" dirty="0" err="1" smtClean="0"/>
              <a:t>twitter</a:t>
            </a:r>
            <a:r>
              <a:rPr lang="pt-BR" dirty="0" smtClean="0"/>
              <a:t>, rádio web, outras mídias.</a:t>
            </a:r>
          </a:p>
          <a:p>
            <a:r>
              <a:rPr lang="pt-BR" dirty="0" smtClean="0"/>
              <a:t>Atividades temáticas:</a:t>
            </a:r>
          </a:p>
          <a:p>
            <a:pPr lvl="1" algn="just"/>
            <a:r>
              <a:rPr lang="pt-BR" dirty="0" smtClean="0"/>
              <a:t>Conferências, </a:t>
            </a:r>
            <a:r>
              <a:rPr lang="pt-BR" dirty="0" err="1" smtClean="0"/>
              <a:t>távolas</a:t>
            </a:r>
            <a:r>
              <a:rPr lang="pt-BR" dirty="0" smtClean="0"/>
              <a:t>, sessões de apresentação oral, rodas, audiências públicas / tribunas livres, exposições de pôsteres (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line</a:t>
            </a:r>
            <a:r>
              <a:rPr lang="pt-BR" dirty="0" smtClean="0"/>
              <a:t>??) – ORGANIZADAS POR EIXO TEMÁTICO.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lcindo\AppData\Local\Temp\Rar$DI09.972\slide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2"/>
            <a:ext cx="9144000" cy="646023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5616624" cy="778098"/>
          </a:xfrm>
          <a:solidFill>
            <a:schemeClr val="bg1"/>
          </a:solidFill>
        </p:spPr>
        <p:txBody>
          <a:bodyPr/>
          <a:lstStyle/>
          <a:p>
            <a:r>
              <a:rPr lang="pt-BR" dirty="0" smtClean="0"/>
              <a:t>Coordenação Nacional: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4968552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 smtClean="0"/>
              <a:t>ESTRUTURA</a:t>
            </a:r>
            <a:r>
              <a:rPr lang="pt-BR" b="1" dirty="0"/>
              <a:t>:</a:t>
            </a:r>
            <a:endParaRPr lang="pt-BR" sz="2800" dirty="0"/>
          </a:p>
          <a:p>
            <a:pPr lvl="1"/>
            <a:r>
              <a:rPr lang="pt-BR" dirty="0"/>
              <a:t>Comitê </a:t>
            </a:r>
            <a:r>
              <a:rPr lang="pt-BR" dirty="0" smtClean="0"/>
              <a:t>Nacional e Internacional:</a:t>
            </a:r>
            <a:endParaRPr lang="pt-BR" dirty="0"/>
          </a:p>
          <a:p>
            <a:pPr lvl="2"/>
            <a:r>
              <a:rPr lang="pt-BR" dirty="0"/>
              <a:t>Coordenação geral: Coordenação Nacional da Rede Unida + ??</a:t>
            </a:r>
          </a:p>
          <a:p>
            <a:pPr lvl="2"/>
            <a:r>
              <a:rPr lang="pt-BR" dirty="0"/>
              <a:t>Comissão financeira</a:t>
            </a:r>
          </a:p>
          <a:p>
            <a:pPr lvl="2"/>
            <a:r>
              <a:rPr lang="pt-BR" dirty="0"/>
              <a:t>Comissão de articulação </a:t>
            </a:r>
            <a:r>
              <a:rPr lang="pt-BR" dirty="0" smtClean="0"/>
              <a:t>nacional</a:t>
            </a:r>
          </a:p>
          <a:p>
            <a:pPr lvl="2"/>
            <a:r>
              <a:rPr lang="pt-BR" dirty="0" smtClean="0"/>
              <a:t>Comissão de articulação internacional</a:t>
            </a:r>
          </a:p>
          <a:p>
            <a:pPr lvl="2"/>
            <a:r>
              <a:rPr lang="pt-BR" dirty="0" smtClean="0"/>
              <a:t>Comissão de divulgação</a:t>
            </a:r>
          </a:p>
          <a:p>
            <a:pPr lvl="1"/>
            <a:r>
              <a:rPr lang="pt-BR" dirty="0" smtClean="0"/>
              <a:t>Comitê Organizador Local:</a:t>
            </a:r>
            <a:endParaRPr lang="pt-BR" dirty="0"/>
          </a:p>
          <a:p>
            <a:pPr lvl="2"/>
            <a:r>
              <a:rPr lang="pt-BR" dirty="0"/>
              <a:t>Comissão de </a:t>
            </a:r>
            <a:r>
              <a:rPr lang="pt-BR" dirty="0" smtClean="0"/>
              <a:t>programação</a:t>
            </a:r>
          </a:p>
          <a:p>
            <a:pPr lvl="2"/>
            <a:r>
              <a:rPr lang="pt-BR" dirty="0" smtClean="0"/>
              <a:t>Comissão social</a:t>
            </a:r>
          </a:p>
          <a:p>
            <a:pPr lvl="2"/>
            <a:r>
              <a:rPr lang="pt-BR" dirty="0" smtClean="0"/>
              <a:t>Comissão organização dos eventos paralelos</a:t>
            </a:r>
          </a:p>
          <a:p>
            <a:pPr lvl="2"/>
            <a:r>
              <a:rPr lang="pt-BR" dirty="0" smtClean="0"/>
              <a:t>Comissão </a:t>
            </a:r>
            <a:r>
              <a:rPr lang="pt-BR" dirty="0"/>
              <a:t>de </a:t>
            </a:r>
            <a:r>
              <a:rPr lang="pt-BR" dirty="0" smtClean="0"/>
              <a:t>logística e </a:t>
            </a:r>
            <a:r>
              <a:rPr lang="pt-BR" dirty="0" err="1" smtClean="0"/>
              <a:t>infraestrutura</a:t>
            </a:r>
            <a:endParaRPr lang="pt-BR" dirty="0"/>
          </a:p>
          <a:p>
            <a:pPr lvl="1"/>
            <a:r>
              <a:rPr lang="pt-BR" dirty="0" smtClean="0"/>
              <a:t>Secretaria </a:t>
            </a:r>
            <a:r>
              <a:rPr lang="pt-BR" dirty="0" smtClean="0"/>
              <a:t>Executiva;</a:t>
            </a:r>
            <a:endParaRPr lang="pt-BR" dirty="0" smtClean="0"/>
          </a:p>
          <a:p>
            <a:pPr lvl="1"/>
            <a:r>
              <a:rPr lang="pt-BR" dirty="0" smtClean="0"/>
              <a:t>Comitê </a:t>
            </a:r>
            <a:r>
              <a:rPr lang="pt-BR" dirty="0" smtClean="0"/>
              <a:t>Científico</a:t>
            </a:r>
            <a:r>
              <a:rPr lang="pt-BR" dirty="0"/>
              <a:t>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Alcindo\AppData\Local\Temp\Rar$DI49.041\slide_site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2"/>
            <a:ext cx="9144000" cy="6460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cindo\AppData\Local\Temp\Rar$DI04.886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2"/>
            <a:ext cx="9144000" cy="646023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400600" cy="850106"/>
          </a:xfrm>
          <a:solidFill>
            <a:schemeClr val="bg1"/>
          </a:solidFill>
        </p:spPr>
        <p:txBody>
          <a:bodyPr/>
          <a:lstStyle/>
          <a:p>
            <a:r>
              <a:rPr lang="pt-BR" dirty="0" smtClean="0"/>
              <a:t>Informações gerais: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112568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Prazos:</a:t>
            </a:r>
          </a:p>
          <a:p>
            <a:pPr lvl="1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Inscrição de trabalhos: até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15/01/2012 </a:t>
            </a: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Inscrição de outras atividades: até 07/01/2012</a:t>
            </a:r>
          </a:p>
          <a:p>
            <a:pPr lvl="1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Avaliação de trabalhos científicos:</a:t>
            </a:r>
          </a:p>
          <a:p>
            <a:pPr lvl="2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1ª etapa: aprova/rejeita/solicita resumo expandido (Comissão dá retorno até 13/02/2012);</a:t>
            </a:r>
          </a:p>
          <a:p>
            <a:pPr lvl="2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2ª etapa: classifica por atividade (envia resumo expandido até 01/03/2012 e Comissão dá retorno até 31/03/2012).</a:t>
            </a:r>
          </a:p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Dimensionamento:</a:t>
            </a:r>
          </a:p>
          <a:p>
            <a:pPr lvl="1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5.000 participantes (4.000 pagantes);</a:t>
            </a:r>
          </a:p>
          <a:p>
            <a:pPr lvl="1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2.500 trabalhos inscritos.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cindo\AppData\Local\Temp\Rar$DI04.886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2"/>
            <a:ext cx="9144000" cy="646023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6766"/>
            <a:ext cx="8229600" cy="994122"/>
          </a:xfrm>
        </p:spPr>
        <p:txBody>
          <a:bodyPr/>
          <a:lstStyle/>
          <a:p>
            <a:r>
              <a:rPr lang="pt-BR" dirty="0" smtClean="0"/>
              <a:t>Inscrições: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03744"/>
              </p:ext>
            </p:extLst>
          </p:nvPr>
        </p:nvGraphicFramePr>
        <p:xfrm>
          <a:off x="457200" y="2708920"/>
          <a:ext cx="8229600" cy="244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672"/>
                <a:gridCol w="1872208"/>
                <a:gridCol w="1800200"/>
                <a:gridCol w="1594520"/>
              </a:tblGrid>
              <a:tr h="42662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Modalidade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Até </a:t>
                      </a:r>
                      <a:r>
                        <a:rPr lang="pt-BR" dirty="0" smtClean="0"/>
                        <a:t>15/12/2011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Até </a:t>
                      </a:r>
                      <a:r>
                        <a:rPr lang="pt-BR" dirty="0" smtClean="0"/>
                        <a:t>15/03/2012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No Evento</a:t>
                      </a:r>
                      <a:endParaRPr lang="pt-BR" dirty="0"/>
                    </a:p>
                  </a:txBody>
                  <a:tcPr/>
                </a:tc>
              </a:tr>
              <a:tr h="426622">
                <a:tc>
                  <a:txBody>
                    <a:bodyPr/>
                    <a:lstStyle/>
                    <a:p>
                      <a:r>
                        <a:rPr lang="pt-BR" dirty="0" smtClean="0"/>
                        <a:t>Inscrições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250,00</a:t>
                      </a:r>
                      <a:endParaRPr lang="pt-B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400,00</a:t>
                      </a:r>
                      <a:endParaRPr lang="pt-B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26622">
                <a:tc>
                  <a:txBody>
                    <a:bodyPr/>
                    <a:lstStyle/>
                    <a:p>
                      <a:r>
                        <a:rPr lang="pt-BR" dirty="0" smtClean="0"/>
                        <a:t>Inscrição para sócios*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200,00</a:t>
                      </a:r>
                      <a:endParaRPr lang="pt-B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250,00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350,00</a:t>
                      </a:r>
                      <a:endParaRPr lang="pt-B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26622">
                <a:tc>
                  <a:txBody>
                    <a:bodyPr/>
                    <a:lstStyle/>
                    <a:p>
                      <a:r>
                        <a:rPr lang="pt-BR" dirty="0" smtClean="0"/>
                        <a:t>Estudantes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100,00</a:t>
                      </a:r>
                      <a:endParaRPr lang="pt-B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125,00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175,00</a:t>
                      </a:r>
                      <a:endParaRPr lang="pt-B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6360">
                <a:tc>
                  <a:txBody>
                    <a:bodyPr/>
                    <a:lstStyle/>
                    <a:p>
                      <a:r>
                        <a:rPr lang="pt-BR" dirty="0" smtClean="0"/>
                        <a:t>Movimentos sociais * *(organizações parceiras)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50,00</a:t>
                      </a:r>
                      <a:endParaRPr lang="pt-B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80,00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100,00</a:t>
                      </a:r>
                      <a:endParaRPr lang="pt-B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67544" y="521003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 Instruções para associação à Rede na página institucional da Rede Unida.</a:t>
            </a:r>
          </a:p>
          <a:p>
            <a:r>
              <a:rPr lang="pt-BR" sz="1400" dirty="0" smtClean="0"/>
              <a:t>** Atores de movimentos sociais de organizações parceiras da Rede Unida, apresentados pelas suas entidades.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516</Words>
  <Application>Microsoft Office PowerPoint</Application>
  <PresentationFormat>Apresentação na tela (4:3)</PresentationFormat>
  <Paragraphs>93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10º Congresso da Rede Unida</vt:lpstr>
      <vt:lpstr>TEMA CENTRAL:</vt:lpstr>
      <vt:lpstr>Conceitos:</vt:lpstr>
      <vt:lpstr>Apresentação do PowerPoint</vt:lpstr>
      <vt:lpstr>Estrutura da Programação:</vt:lpstr>
      <vt:lpstr>Coordenação Nacional:</vt:lpstr>
      <vt:lpstr>Apresentação do PowerPoint</vt:lpstr>
      <vt:lpstr>Informações gerais:</vt:lpstr>
      <vt:lpstr>Inscrições:</vt:lpstr>
      <vt:lpstr>Atividades preparatórias: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10º Congresso da Rede Unida</dc:title>
  <dc:creator>Alcindo</dc:creator>
  <cp:lastModifiedBy>rafael</cp:lastModifiedBy>
  <cp:revision>29</cp:revision>
  <dcterms:created xsi:type="dcterms:W3CDTF">2011-04-06T17:55:39Z</dcterms:created>
  <dcterms:modified xsi:type="dcterms:W3CDTF">2011-11-28T13:05:22Z</dcterms:modified>
</cp:coreProperties>
</file>